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59" r:id="rId2"/>
    <p:sldMasterId id="2147483671" r:id="rId3"/>
  </p:sldMasterIdLst>
  <p:notesMasterIdLst>
    <p:notesMasterId r:id="rId43"/>
  </p:notesMasterIdLst>
  <p:sldIdLst>
    <p:sldId id="454" r:id="rId4"/>
    <p:sldId id="457" r:id="rId5"/>
    <p:sldId id="541" r:id="rId6"/>
    <p:sldId id="257" r:id="rId7"/>
    <p:sldId id="654" r:id="rId8"/>
    <p:sldId id="575" r:id="rId9"/>
    <p:sldId id="655" r:id="rId10"/>
    <p:sldId id="649" r:id="rId11"/>
    <p:sldId id="650" r:id="rId12"/>
    <p:sldId id="674" r:id="rId13"/>
    <p:sldId id="303" r:id="rId14"/>
    <p:sldId id="497" r:id="rId15"/>
    <p:sldId id="256" r:id="rId16"/>
    <p:sldId id="624" r:id="rId17"/>
    <p:sldId id="630" r:id="rId18"/>
    <p:sldId id="629" r:id="rId19"/>
    <p:sldId id="628" r:id="rId20"/>
    <p:sldId id="636" r:id="rId21"/>
    <p:sldId id="265" r:id="rId22"/>
    <p:sldId id="266" r:id="rId23"/>
    <p:sldId id="268" r:id="rId24"/>
    <p:sldId id="657" r:id="rId25"/>
    <p:sldId id="667" r:id="rId26"/>
    <p:sldId id="666" r:id="rId27"/>
    <p:sldId id="669" r:id="rId28"/>
    <p:sldId id="665" r:id="rId29"/>
    <p:sldId id="658" r:id="rId30"/>
    <p:sldId id="664" r:id="rId31"/>
    <p:sldId id="663" r:id="rId32"/>
    <p:sldId id="662" r:id="rId33"/>
    <p:sldId id="659" r:id="rId34"/>
    <p:sldId id="660" r:id="rId35"/>
    <p:sldId id="661" r:id="rId36"/>
    <p:sldId id="670" r:id="rId37"/>
    <p:sldId id="671" r:id="rId38"/>
    <p:sldId id="672" r:id="rId39"/>
    <p:sldId id="673" r:id="rId40"/>
    <p:sldId id="675" r:id="rId41"/>
    <p:sldId id="475" r:id="rId42"/>
  </p:sldIdLst>
  <p:sldSz cx="9144000" cy="6858000" type="screen4x3"/>
  <p:notesSz cx="6858000" cy="9144000"/>
  <p:embeddedFontLst>
    <p:embeddedFont>
      <p:font typeface="Arial Black" panose="020B0A04020102020204" pitchFamily="34" charset="0"/>
      <p:bold r:id="rId44"/>
    </p:embeddedFont>
    <p:embeddedFont>
      <p:font typeface="Bahnschrift" panose="020B0502040204020203" pitchFamily="34" charset="0"/>
      <p:regular r:id="rId45"/>
      <p:bold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Verdana" panose="020B060403050404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6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45FC6-2CE6-4317-BA4E-DF4E06D6B607}" v="33" dt="2021-03-16T23:04:16.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90" autoAdjust="0"/>
  </p:normalViewPr>
  <p:slideViewPr>
    <p:cSldViewPr snapToGrid="0">
      <p:cViewPr varScale="1">
        <p:scale>
          <a:sx n="102" d="100"/>
          <a:sy n="102" d="100"/>
        </p:scale>
        <p:origin x="1920" y="96"/>
      </p:cViewPr>
      <p:guideLst/>
    </p:cSldViewPr>
  </p:slideViewPr>
  <p:outlineViewPr>
    <p:cViewPr>
      <p:scale>
        <a:sx n="33" d="100"/>
        <a:sy n="33" d="100"/>
      </p:scale>
      <p:origin x="0" y="-1540"/>
    </p:cViewPr>
  </p:outlineViewPr>
  <p:notesTextViewPr>
    <p:cViewPr>
      <p:scale>
        <a:sx n="1" d="1"/>
        <a:sy n="1" d="1"/>
      </p:scale>
      <p:origin x="0" y="0"/>
    </p:cViewPr>
  </p:notesTextViewPr>
  <p:sorterViewPr>
    <p:cViewPr>
      <p:scale>
        <a:sx n="80" d="100"/>
        <a:sy n="80" d="100"/>
      </p:scale>
      <p:origin x="0" y="-40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2.xml"/><Relationship Id="rId61"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Whitebloom" userId="78d76a4ef46ed8da" providerId="LiveId" clId="{31B45FC6-2CE6-4317-BA4E-DF4E06D6B607}"/>
    <pc:docChg chg="undo custSel addSld delSld modSld sldOrd">
      <pc:chgData name="Philip Whitebloom" userId="78d76a4ef46ed8da" providerId="LiveId" clId="{31B45FC6-2CE6-4317-BA4E-DF4E06D6B607}" dt="2021-03-18T21:41:58.445" v="1043" actId="1076"/>
      <pc:docMkLst>
        <pc:docMk/>
      </pc:docMkLst>
      <pc:sldChg chg="addSp modSp mod">
        <pc:chgData name="Philip Whitebloom" userId="78d76a4ef46ed8da" providerId="LiveId" clId="{31B45FC6-2CE6-4317-BA4E-DF4E06D6B607}" dt="2021-03-16T23:24:55.554" v="357" actId="1036"/>
        <pc:sldMkLst>
          <pc:docMk/>
          <pc:sldMk cId="1051177572" sldId="256"/>
        </pc:sldMkLst>
        <pc:spChg chg="mod">
          <ac:chgData name="Philip Whitebloom" userId="78d76a4ef46ed8da" providerId="LiveId" clId="{31B45FC6-2CE6-4317-BA4E-DF4E06D6B607}" dt="2021-03-16T23:24:55.554" v="357" actId="1036"/>
          <ac:spMkLst>
            <pc:docMk/>
            <pc:sldMk cId="1051177572" sldId="256"/>
            <ac:spMk id="2" creationId="{06090D0E-0287-4C99-8B42-FE8B3817E28B}"/>
          </ac:spMkLst>
        </pc:spChg>
        <pc:spChg chg="mod">
          <ac:chgData name="Philip Whitebloom" userId="78d76a4ef46ed8da" providerId="LiveId" clId="{31B45FC6-2CE6-4317-BA4E-DF4E06D6B607}" dt="2021-03-16T23:24:55.554" v="357" actId="1036"/>
          <ac:spMkLst>
            <pc:docMk/>
            <pc:sldMk cId="1051177572" sldId="256"/>
            <ac:spMk id="4" creationId="{A37716A2-DAEC-4183-B7FA-58922FC063F1}"/>
          </ac:spMkLst>
        </pc:spChg>
        <pc:spChg chg="add mod">
          <ac:chgData name="Philip Whitebloom" userId="78d76a4ef46ed8da" providerId="LiveId" clId="{31B45FC6-2CE6-4317-BA4E-DF4E06D6B607}" dt="2021-03-16T23:24:25.913" v="328" actId="122"/>
          <ac:spMkLst>
            <pc:docMk/>
            <pc:sldMk cId="1051177572" sldId="256"/>
            <ac:spMk id="5" creationId="{F9066186-D754-4A10-866B-E75B0ACD38B8}"/>
          </ac:spMkLst>
        </pc:spChg>
        <pc:spChg chg="mod">
          <ac:chgData name="Philip Whitebloom" userId="78d76a4ef46ed8da" providerId="LiveId" clId="{31B45FC6-2CE6-4317-BA4E-DF4E06D6B607}" dt="2021-03-16T23:24:55.554" v="357" actId="1036"/>
          <ac:spMkLst>
            <pc:docMk/>
            <pc:sldMk cId="1051177572" sldId="256"/>
            <ac:spMk id="10" creationId="{B551F386-5209-46F4-8087-6BB489D9E7C9}"/>
          </ac:spMkLst>
        </pc:spChg>
        <pc:spChg chg="mod">
          <ac:chgData name="Philip Whitebloom" userId="78d76a4ef46ed8da" providerId="LiveId" clId="{31B45FC6-2CE6-4317-BA4E-DF4E06D6B607}" dt="2021-03-16T23:24:55.554" v="357" actId="1036"/>
          <ac:spMkLst>
            <pc:docMk/>
            <pc:sldMk cId="1051177572" sldId="256"/>
            <ac:spMk id="18" creationId="{1314B5DC-8E14-4900-BD18-AE54C148A454}"/>
          </ac:spMkLst>
        </pc:spChg>
        <pc:spChg chg="mod">
          <ac:chgData name="Philip Whitebloom" userId="78d76a4ef46ed8da" providerId="LiveId" clId="{31B45FC6-2CE6-4317-BA4E-DF4E06D6B607}" dt="2021-03-16T23:24:55.554" v="357" actId="1036"/>
          <ac:spMkLst>
            <pc:docMk/>
            <pc:sldMk cId="1051177572" sldId="256"/>
            <ac:spMk id="19" creationId="{A6682C1A-56A9-498E-9E43-BFDF628102AD}"/>
          </ac:spMkLst>
        </pc:spChg>
        <pc:spChg chg="mod">
          <ac:chgData name="Philip Whitebloom" userId="78d76a4ef46ed8da" providerId="LiveId" clId="{31B45FC6-2CE6-4317-BA4E-DF4E06D6B607}" dt="2021-03-16T23:24:55.554" v="357" actId="1036"/>
          <ac:spMkLst>
            <pc:docMk/>
            <pc:sldMk cId="1051177572" sldId="256"/>
            <ac:spMk id="20" creationId="{E3EB6154-C851-4F65-8875-8895883515F2}"/>
          </ac:spMkLst>
        </pc:spChg>
        <pc:grpChg chg="mod">
          <ac:chgData name="Philip Whitebloom" userId="78d76a4ef46ed8da" providerId="LiveId" clId="{31B45FC6-2CE6-4317-BA4E-DF4E06D6B607}" dt="2021-03-16T23:24:55.554" v="357" actId="1036"/>
          <ac:grpSpMkLst>
            <pc:docMk/>
            <pc:sldMk cId="1051177572" sldId="256"/>
            <ac:grpSpMk id="17" creationId="{DE8E5067-F2C9-4857-AF10-D0648F6F0D29}"/>
          </ac:grpSpMkLst>
        </pc:grpChg>
        <pc:picChg chg="mod">
          <ac:chgData name="Philip Whitebloom" userId="78d76a4ef46ed8da" providerId="LiveId" clId="{31B45FC6-2CE6-4317-BA4E-DF4E06D6B607}" dt="2021-03-16T23:24:55.554" v="357" actId="1036"/>
          <ac:picMkLst>
            <pc:docMk/>
            <pc:sldMk cId="1051177572" sldId="256"/>
            <ac:picMk id="3" creationId="{3BE9FCB1-495D-4F75-8835-8F29456FDEAC}"/>
          </ac:picMkLst>
        </pc:picChg>
        <pc:picChg chg="mod">
          <ac:chgData name="Philip Whitebloom" userId="78d76a4ef46ed8da" providerId="LiveId" clId="{31B45FC6-2CE6-4317-BA4E-DF4E06D6B607}" dt="2021-03-16T23:24:55.554" v="357" actId="1036"/>
          <ac:picMkLst>
            <pc:docMk/>
            <pc:sldMk cId="1051177572" sldId="256"/>
            <ac:picMk id="6" creationId="{FDE0547E-A29C-4EAF-9806-4B94FBE099E1}"/>
          </ac:picMkLst>
        </pc:picChg>
        <pc:picChg chg="mod">
          <ac:chgData name="Philip Whitebloom" userId="78d76a4ef46ed8da" providerId="LiveId" clId="{31B45FC6-2CE6-4317-BA4E-DF4E06D6B607}" dt="2021-03-16T23:24:55.554" v="357" actId="1036"/>
          <ac:picMkLst>
            <pc:docMk/>
            <pc:sldMk cId="1051177572" sldId="256"/>
            <ac:picMk id="9" creationId="{42DC0633-C4CB-4452-9633-5A08417415E9}"/>
          </ac:picMkLst>
        </pc:picChg>
        <pc:picChg chg="mod">
          <ac:chgData name="Philip Whitebloom" userId="78d76a4ef46ed8da" providerId="LiveId" clId="{31B45FC6-2CE6-4317-BA4E-DF4E06D6B607}" dt="2021-03-16T23:24:55.554" v="357" actId="1036"/>
          <ac:picMkLst>
            <pc:docMk/>
            <pc:sldMk cId="1051177572" sldId="256"/>
            <ac:picMk id="21" creationId="{02B567A3-AEA2-4851-924F-4ED310E3A60C}"/>
          </ac:picMkLst>
        </pc:picChg>
        <pc:cxnChg chg="mod">
          <ac:chgData name="Philip Whitebloom" userId="78d76a4ef46ed8da" providerId="LiveId" clId="{31B45FC6-2CE6-4317-BA4E-DF4E06D6B607}" dt="2021-03-16T23:24:55.554" v="357" actId="1036"/>
          <ac:cxnSpMkLst>
            <pc:docMk/>
            <pc:sldMk cId="1051177572" sldId="256"/>
            <ac:cxnSpMk id="8" creationId="{647CD0EA-3FEC-4B3C-B879-5F8E4499AF37}"/>
          </ac:cxnSpMkLst>
        </pc:cxnChg>
        <pc:cxnChg chg="mod">
          <ac:chgData name="Philip Whitebloom" userId="78d76a4ef46ed8da" providerId="LiveId" clId="{31B45FC6-2CE6-4317-BA4E-DF4E06D6B607}" dt="2021-03-16T23:24:55.554" v="357" actId="1036"/>
          <ac:cxnSpMkLst>
            <pc:docMk/>
            <pc:sldMk cId="1051177572" sldId="256"/>
            <ac:cxnSpMk id="22" creationId="{79F8515C-6C46-44E7-8184-16EE3B13ACE4}"/>
          </ac:cxnSpMkLst>
        </pc:cxnChg>
        <pc:cxnChg chg="mod">
          <ac:chgData name="Philip Whitebloom" userId="78d76a4ef46ed8da" providerId="LiveId" clId="{31B45FC6-2CE6-4317-BA4E-DF4E06D6B607}" dt="2021-03-16T23:24:55.554" v="357" actId="1036"/>
          <ac:cxnSpMkLst>
            <pc:docMk/>
            <pc:sldMk cId="1051177572" sldId="256"/>
            <ac:cxnSpMk id="24" creationId="{2ECFB921-A600-4E4A-9F1F-D16AF7BCEAD2}"/>
          </ac:cxnSpMkLst>
        </pc:cxnChg>
        <pc:cxnChg chg="mod">
          <ac:chgData name="Philip Whitebloom" userId="78d76a4ef46ed8da" providerId="LiveId" clId="{31B45FC6-2CE6-4317-BA4E-DF4E06D6B607}" dt="2021-03-16T23:24:55.554" v="357" actId="1036"/>
          <ac:cxnSpMkLst>
            <pc:docMk/>
            <pc:sldMk cId="1051177572" sldId="256"/>
            <ac:cxnSpMk id="27" creationId="{36F42797-A759-4262-A284-99A0A7D47A42}"/>
          </ac:cxnSpMkLst>
        </pc:cxnChg>
      </pc:sldChg>
      <pc:sldChg chg="addSp modSp mod ord">
        <pc:chgData name="Philip Whitebloom" userId="78d76a4ef46ed8da" providerId="LiveId" clId="{31B45FC6-2CE6-4317-BA4E-DF4E06D6B607}" dt="2021-03-18T00:48:30.989" v="1040"/>
        <pc:sldMkLst>
          <pc:docMk/>
          <pc:sldMk cId="1404506451" sldId="257"/>
        </pc:sldMkLst>
        <pc:spChg chg="mod">
          <ac:chgData name="Philip Whitebloom" userId="78d76a4ef46ed8da" providerId="LiveId" clId="{31B45FC6-2CE6-4317-BA4E-DF4E06D6B607}" dt="2021-03-16T23:52:33.366" v="702" actId="20577"/>
          <ac:spMkLst>
            <pc:docMk/>
            <pc:sldMk cId="1404506451" sldId="257"/>
            <ac:spMk id="2" creationId="{B9BB8F52-7370-485B-A0BF-19A820EA0FDB}"/>
          </ac:spMkLst>
        </pc:spChg>
        <pc:spChg chg="add mod">
          <ac:chgData name="Philip Whitebloom" userId="78d76a4ef46ed8da" providerId="LiveId" clId="{31B45FC6-2CE6-4317-BA4E-DF4E06D6B607}" dt="2021-03-16T23:55:58.133" v="825" actId="122"/>
          <ac:spMkLst>
            <pc:docMk/>
            <pc:sldMk cId="1404506451" sldId="257"/>
            <ac:spMk id="6" creationId="{489CD469-39C4-44BA-979F-372CDFBCA8FD}"/>
          </ac:spMkLst>
        </pc:spChg>
        <pc:picChg chg="add mod">
          <ac:chgData name="Philip Whitebloom" userId="78d76a4ef46ed8da" providerId="LiveId" clId="{31B45FC6-2CE6-4317-BA4E-DF4E06D6B607}" dt="2021-03-16T23:55:02.122" v="819" actId="208"/>
          <ac:picMkLst>
            <pc:docMk/>
            <pc:sldMk cId="1404506451" sldId="257"/>
            <ac:picMk id="3" creationId="{686602EA-CD57-48E5-8B70-9889C0DEDD49}"/>
          </ac:picMkLst>
        </pc:picChg>
        <pc:picChg chg="add mod">
          <ac:chgData name="Philip Whitebloom" userId="78d76a4ef46ed8da" providerId="LiveId" clId="{31B45FC6-2CE6-4317-BA4E-DF4E06D6B607}" dt="2021-03-16T23:55:30.861" v="824" actId="1076"/>
          <ac:picMkLst>
            <pc:docMk/>
            <pc:sldMk cId="1404506451" sldId="257"/>
            <ac:picMk id="4" creationId="{421C13FC-5C88-47B3-8F21-2101B2947BF2}"/>
          </ac:picMkLst>
        </pc:picChg>
        <pc:picChg chg="mod">
          <ac:chgData name="Philip Whitebloom" userId="78d76a4ef46ed8da" providerId="LiveId" clId="{31B45FC6-2CE6-4317-BA4E-DF4E06D6B607}" dt="2021-03-16T23:54:58.168" v="818" actId="208"/>
          <ac:picMkLst>
            <pc:docMk/>
            <pc:sldMk cId="1404506451" sldId="257"/>
            <ac:picMk id="5" creationId="{1A56966A-FEC1-46A9-B214-F50687BBA809}"/>
          </ac:picMkLst>
        </pc:picChg>
      </pc:sldChg>
      <pc:sldChg chg="del">
        <pc:chgData name="Philip Whitebloom" userId="78d76a4ef46ed8da" providerId="LiveId" clId="{31B45FC6-2CE6-4317-BA4E-DF4E06D6B607}" dt="2021-03-08T00:21:50.455" v="77" actId="47"/>
        <pc:sldMkLst>
          <pc:docMk/>
          <pc:sldMk cId="3945953249" sldId="269"/>
        </pc:sldMkLst>
      </pc:sldChg>
      <pc:sldChg chg="addSp delSp modSp mod">
        <pc:chgData name="Philip Whitebloom" userId="78d76a4ef46ed8da" providerId="LiveId" clId="{31B45FC6-2CE6-4317-BA4E-DF4E06D6B607}" dt="2021-03-16T23:04:30.457" v="80" actId="1076"/>
        <pc:sldMkLst>
          <pc:docMk/>
          <pc:sldMk cId="1659239065" sldId="457"/>
        </pc:sldMkLst>
        <pc:picChg chg="add mod">
          <ac:chgData name="Philip Whitebloom" userId="78d76a4ef46ed8da" providerId="LiveId" clId="{31B45FC6-2CE6-4317-BA4E-DF4E06D6B607}" dt="2021-03-16T23:04:30.457" v="80" actId="1076"/>
          <ac:picMkLst>
            <pc:docMk/>
            <pc:sldMk cId="1659239065" sldId="457"/>
            <ac:picMk id="2" creationId="{BD15188A-41C4-474C-80B3-75E1E1666200}"/>
          </ac:picMkLst>
        </pc:picChg>
        <pc:picChg chg="del">
          <ac:chgData name="Philip Whitebloom" userId="78d76a4ef46ed8da" providerId="LiveId" clId="{31B45FC6-2CE6-4317-BA4E-DF4E06D6B607}" dt="2021-03-08T00:06:59.255" v="0" actId="478"/>
          <ac:picMkLst>
            <pc:docMk/>
            <pc:sldMk cId="1659239065" sldId="457"/>
            <ac:picMk id="5" creationId="{319F7AC8-8692-41DA-95FD-2DCBC3958397}"/>
          </ac:picMkLst>
        </pc:picChg>
      </pc:sldChg>
      <pc:sldChg chg="modSp mod">
        <pc:chgData name="Philip Whitebloom" userId="78d76a4ef46ed8da" providerId="LiveId" clId="{31B45FC6-2CE6-4317-BA4E-DF4E06D6B607}" dt="2021-03-16T23:26:57.199" v="407" actId="20577"/>
        <pc:sldMkLst>
          <pc:docMk/>
          <pc:sldMk cId="2063841265" sldId="497"/>
        </pc:sldMkLst>
        <pc:spChg chg="mod">
          <ac:chgData name="Philip Whitebloom" userId="78d76a4ef46ed8da" providerId="LiveId" clId="{31B45FC6-2CE6-4317-BA4E-DF4E06D6B607}" dt="2021-03-16T23:26:57.199" v="407" actId="20577"/>
          <ac:spMkLst>
            <pc:docMk/>
            <pc:sldMk cId="2063841265" sldId="497"/>
            <ac:spMk id="3" creationId="{21860D88-9952-41DE-9143-A97CEB7B5EA0}"/>
          </ac:spMkLst>
        </pc:spChg>
        <pc:picChg chg="mod">
          <ac:chgData name="Philip Whitebloom" userId="78d76a4ef46ed8da" providerId="LiveId" clId="{31B45FC6-2CE6-4317-BA4E-DF4E06D6B607}" dt="2021-03-16T23:26:44.237" v="391" actId="1036"/>
          <ac:picMkLst>
            <pc:docMk/>
            <pc:sldMk cId="2063841265" sldId="497"/>
            <ac:picMk id="6" creationId="{C5490B74-94BD-498C-9AD1-888ED5D55EC2}"/>
          </ac:picMkLst>
        </pc:picChg>
      </pc:sldChg>
      <pc:sldChg chg="addSp delSp modSp mod">
        <pc:chgData name="Philip Whitebloom" userId="78d76a4ef46ed8da" providerId="LiveId" clId="{31B45FC6-2CE6-4317-BA4E-DF4E06D6B607}" dt="2021-03-16T23:46:51.217" v="659" actId="1076"/>
        <pc:sldMkLst>
          <pc:docMk/>
          <pc:sldMk cId="800565490" sldId="541"/>
        </pc:sldMkLst>
        <pc:picChg chg="add mod">
          <ac:chgData name="Philip Whitebloom" userId="78d76a4ef46ed8da" providerId="LiveId" clId="{31B45FC6-2CE6-4317-BA4E-DF4E06D6B607}" dt="2021-03-16T23:46:51.217" v="659" actId="1076"/>
          <ac:picMkLst>
            <pc:docMk/>
            <pc:sldMk cId="800565490" sldId="541"/>
            <ac:picMk id="3" creationId="{52FD8738-2BBF-4E8F-B9A4-5B8B9805A8E3}"/>
          </ac:picMkLst>
        </pc:picChg>
        <pc:picChg chg="del">
          <ac:chgData name="Philip Whitebloom" userId="78d76a4ef46ed8da" providerId="LiveId" clId="{31B45FC6-2CE6-4317-BA4E-DF4E06D6B607}" dt="2021-03-08T00:07:06.992" v="1" actId="478"/>
          <ac:picMkLst>
            <pc:docMk/>
            <pc:sldMk cId="800565490" sldId="541"/>
            <ac:picMk id="3" creationId="{F5D86EE3-1672-4E01-851A-036EDB409019}"/>
          </ac:picMkLst>
        </pc:picChg>
        <pc:picChg chg="del">
          <ac:chgData name="Philip Whitebloom" userId="78d76a4ef46ed8da" providerId="LiveId" clId="{31B45FC6-2CE6-4317-BA4E-DF4E06D6B607}" dt="2021-03-08T00:07:10.447" v="2" actId="478"/>
          <ac:picMkLst>
            <pc:docMk/>
            <pc:sldMk cId="800565490" sldId="541"/>
            <ac:picMk id="6" creationId="{BA71B91C-0CC4-484D-86BA-1540530CE2DE}"/>
          </ac:picMkLst>
        </pc:picChg>
        <pc:picChg chg="del">
          <ac:chgData name="Philip Whitebloom" userId="78d76a4ef46ed8da" providerId="LiveId" clId="{31B45FC6-2CE6-4317-BA4E-DF4E06D6B607}" dt="2021-03-08T00:07:15.128" v="4" actId="478"/>
          <ac:picMkLst>
            <pc:docMk/>
            <pc:sldMk cId="800565490" sldId="541"/>
            <ac:picMk id="7" creationId="{8C8441CD-CF0F-4B4F-9D05-339FC1FAB22A}"/>
          </ac:picMkLst>
        </pc:picChg>
        <pc:picChg chg="del">
          <ac:chgData name="Philip Whitebloom" userId="78d76a4ef46ed8da" providerId="LiveId" clId="{31B45FC6-2CE6-4317-BA4E-DF4E06D6B607}" dt="2021-03-08T00:07:13.056" v="3" actId="478"/>
          <ac:picMkLst>
            <pc:docMk/>
            <pc:sldMk cId="800565490" sldId="541"/>
            <ac:picMk id="8" creationId="{331CBB19-9F3C-439B-BDBC-F08E30900ABA}"/>
          </ac:picMkLst>
        </pc:picChg>
      </pc:sldChg>
      <pc:sldChg chg="modSp mod">
        <pc:chgData name="Philip Whitebloom" userId="78d76a4ef46ed8da" providerId="LiveId" clId="{31B45FC6-2CE6-4317-BA4E-DF4E06D6B607}" dt="2021-03-18T00:46:09.353" v="1035" actId="6549"/>
        <pc:sldMkLst>
          <pc:docMk/>
          <pc:sldMk cId="832146046" sldId="575"/>
        </pc:sldMkLst>
        <pc:spChg chg="mod">
          <ac:chgData name="Philip Whitebloom" userId="78d76a4ef46ed8da" providerId="LiveId" clId="{31B45FC6-2CE6-4317-BA4E-DF4E06D6B607}" dt="2021-03-18T00:46:09.353" v="1035" actId="6549"/>
          <ac:spMkLst>
            <pc:docMk/>
            <pc:sldMk cId="832146046" sldId="575"/>
            <ac:spMk id="3" creationId="{7BE51D4C-0BDF-4A64-BCF9-F08D4CA7740C}"/>
          </ac:spMkLst>
        </pc:spChg>
      </pc:sldChg>
      <pc:sldChg chg="del">
        <pc:chgData name="Philip Whitebloom" userId="78d76a4ef46ed8da" providerId="LiveId" clId="{31B45FC6-2CE6-4317-BA4E-DF4E06D6B607}" dt="2021-03-08T00:07:39.030" v="5" actId="47"/>
        <pc:sldMkLst>
          <pc:docMk/>
          <pc:sldMk cId="1802331114" sldId="644"/>
        </pc:sldMkLst>
      </pc:sldChg>
      <pc:sldChg chg="addSp delSp modSp mod ord">
        <pc:chgData name="Philip Whitebloom" userId="78d76a4ef46ed8da" providerId="LiveId" clId="{31B45FC6-2CE6-4317-BA4E-DF4E06D6B607}" dt="2021-03-18T21:41:58.445" v="1043" actId="1076"/>
        <pc:sldMkLst>
          <pc:docMk/>
          <pc:sldMk cId="1776644466" sldId="649"/>
        </pc:sldMkLst>
        <pc:spChg chg="mod">
          <ac:chgData name="Philip Whitebloom" userId="78d76a4ef46ed8da" providerId="LiveId" clId="{31B45FC6-2CE6-4317-BA4E-DF4E06D6B607}" dt="2021-03-18T00:06:29.531" v="944" actId="404"/>
          <ac:spMkLst>
            <pc:docMk/>
            <pc:sldMk cId="1776644466" sldId="649"/>
            <ac:spMk id="8" creationId="{24B2A37F-7C4E-42C3-96C4-C68F342E2E95}"/>
          </ac:spMkLst>
        </pc:spChg>
        <pc:picChg chg="del">
          <ac:chgData name="Philip Whitebloom" userId="78d76a4ef46ed8da" providerId="LiveId" clId="{31B45FC6-2CE6-4317-BA4E-DF4E06D6B607}" dt="2021-03-16T23:10:36.286" v="81" actId="478"/>
          <ac:picMkLst>
            <pc:docMk/>
            <pc:sldMk cId="1776644466" sldId="649"/>
            <ac:picMk id="3" creationId="{E8B88021-F4EF-4615-95ED-32FD5C80BF28}"/>
          </ac:picMkLst>
        </pc:picChg>
        <pc:picChg chg="add mod">
          <ac:chgData name="Philip Whitebloom" userId="78d76a4ef46ed8da" providerId="LiveId" clId="{31B45FC6-2CE6-4317-BA4E-DF4E06D6B607}" dt="2021-03-16T23:10:51.376" v="85" actId="1076"/>
          <ac:picMkLst>
            <pc:docMk/>
            <pc:sldMk cId="1776644466" sldId="649"/>
            <ac:picMk id="4" creationId="{8D6497A2-228F-4A03-8E8C-E914ACEA6A41}"/>
          </ac:picMkLst>
        </pc:picChg>
        <pc:picChg chg="del">
          <ac:chgData name="Philip Whitebloom" userId="78d76a4ef46ed8da" providerId="LiveId" clId="{31B45FC6-2CE6-4317-BA4E-DF4E06D6B607}" dt="2021-03-16T23:11:30.484" v="138" actId="478"/>
          <ac:picMkLst>
            <pc:docMk/>
            <pc:sldMk cId="1776644466" sldId="649"/>
            <ac:picMk id="5" creationId="{E118232E-2C12-4CE7-9C5B-9E64923BA30B}"/>
          </ac:picMkLst>
        </pc:picChg>
        <pc:picChg chg="del">
          <ac:chgData name="Philip Whitebloom" userId="78d76a4ef46ed8da" providerId="LiveId" clId="{31B45FC6-2CE6-4317-BA4E-DF4E06D6B607}" dt="2021-03-16T23:11:27.109" v="137" actId="478"/>
          <ac:picMkLst>
            <pc:docMk/>
            <pc:sldMk cId="1776644466" sldId="649"/>
            <ac:picMk id="6" creationId="{F11DE33F-D5F1-4608-8B8F-BC5716B7E923}"/>
          </ac:picMkLst>
        </pc:picChg>
        <pc:picChg chg="add del mod">
          <ac:chgData name="Philip Whitebloom" userId="78d76a4ef46ed8da" providerId="LiveId" clId="{31B45FC6-2CE6-4317-BA4E-DF4E06D6B607}" dt="2021-03-18T00:00:43.053" v="922" actId="478"/>
          <ac:picMkLst>
            <pc:docMk/>
            <pc:sldMk cId="1776644466" sldId="649"/>
            <ac:picMk id="7" creationId="{5ED7AEE5-CA82-4CA1-B6E0-A4BB5C83C786}"/>
          </ac:picMkLst>
        </pc:picChg>
        <pc:picChg chg="add del mod">
          <ac:chgData name="Philip Whitebloom" userId="78d76a4ef46ed8da" providerId="LiveId" clId="{31B45FC6-2CE6-4317-BA4E-DF4E06D6B607}" dt="2021-03-18T00:00:53.381" v="924" actId="478"/>
          <ac:picMkLst>
            <pc:docMk/>
            <pc:sldMk cId="1776644466" sldId="649"/>
            <ac:picMk id="9" creationId="{4F3DE4CF-211F-4FAD-A2FA-E113B2F7403D}"/>
          </ac:picMkLst>
        </pc:picChg>
        <pc:picChg chg="add del mod">
          <ac:chgData name="Philip Whitebloom" userId="78d76a4ef46ed8da" providerId="LiveId" clId="{31B45FC6-2CE6-4317-BA4E-DF4E06D6B607}" dt="2021-03-18T00:00:49.733" v="923" actId="478"/>
          <ac:picMkLst>
            <pc:docMk/>
            <pc:sldMk cId="1776644466" sldId="649"/>
            <ac:picMk id="10" creationId="{BC2A65DA-BA92-40E5-B58F-8CB4C82621F7}"/>
          </ac:picMkLst>
        </pc:picChg>
        <pc:picChg chg="add mod">
          <ac:chgData name="Philip Whitebloom" userId="78d76a4ef46ed8da" providerId="LiveId" clId="{31B45FC6-2CE6-4317-BA4E-DF4E06D6B607}" dt="2021-03-18T00:00:34.261" v="921" actId="1035"/>
          <ac:picMkLst>
            <pc:docMk/>
            <pc:sldMk cId="1776644466" sldId="649"/>
            <ac:picMk id="11" creationId="{B0A21581-7B6F-46C4-A95B-2273A4814EBE}"/>
          </ac:picMkLst>
        </pc:picChg>
        <pc:picChg chg="add del mod">
          <ac:chgData name="Philip Whitebloom" userId="78d76a4ef46ed8da" providerId="LiveId" clId="{31B45FC6-2CE6-4317-BA4E-DF4E06D6B607}" dt="2021-03-18T00:00:56.430" v="925" actId="478"/>
          <ac:picMkLst>
            <pc:docMk/>
            <pc:sldMk cId="1776644466" sldId="649"/>
            <ac:picMk id="12" creationId="{F388E189-30A4-4040-8EF4-D59F183A06D1}"/>
          </ac:picMkLst>
        </pc:picChg>
        <pc:picChg chg="add mod">
          <ac:chgData name="Philip Whitebloom" userId="78d76a4ef46ed8da" providerId="LiveId" clId="{31B45FC6-2CE6-4317-BA4E-DF4E06D6B607}" dt="2021-03-18T00:00:34.261" v="921" actId="1035"/>
          <ac:picMkLst>
            <pc:docMk/>
            <pc:sldMk cId="1776644466" sldId="649"/>
            <ac:picMk id="13" creationId="{D60B5A09-A88C-4821-91E4-2789639098CB}"/>
          </ac:picMkLst>
        </pc:picChg>
        <pc:picChg chg="add mod">
          <ac:chgData name="Philip Whitebloom" userId="78d76a4ef46ed8da" providerId="LiveId" clId="{31B45FC6-2CE6-4317-BA4E-DF4E06D6B607}" dt="2021-03-18T00:00:34.261" v="921" actId="1035"/>
          <ac:picMkLst>
            <pc:docMk/>
            <pc:sldMk cId="1776644466" sldId="649"/>
            <ac:picMk id="14" creationId="{EF1D5FC0-49CD-43E4-BBAB-12B08AC44605}"/>
          </ac:picMkLst>
        </pc:picChg>
        <pc:picChg chg="add mod">
          <ac:chgData name="Philip Whitebloom" userId="78d76a4ef46ed8da" providerId="LiveId" clId="{31B45FC6-2CE6-4317-BA4E-DF4E06D6B607}" dt="2021-03-18T00:00:34.261" v="921" actId="1035"/>
          <ac:picMkLst>
            <pc:docMk/>
            <pc:sldMk cId="1776644466" sldId="649"/>
            <ac:picMk id="15" creationId="{7A4CB109-9874-46CD-8706-DD5698188837}"/>
          </ac:picMkLst>
        </pc:picChg>
        <pc:picChg chg="add mod">
          <ac:chgData name="Philip Whitebloom" userId="78d76a4ef46ed8da" providerId="LiveId" clId="{31B45FC6-2CE6-4317-BA4E-DF4E06D6B607}" dt="2021-03-18T00:00:34.261" v="921" actId="1035"/>
          <ac:picMkLst>
            <pc:docMk/>
            <pc:sldMk cId="1776644466" sldId="649"/>
            <ac:picMk id="16" creationId="{9B270AA0-5706-4310-9B41-12A5AF8A6E1A}"/>
          </ac:picMkLst>
        </pc:picChg>
        <pc:picChg chg="add del mod">
          <ac:chgData name="Philip Whitebloom" userId="78d76a4ef46ed8da" providerId="LiveId" clId="{31B45FC6-2CE6-4317-BA4E-DF4E06D6B607}" dt="2021-03-18T00:05:21.652" v="933" actId="478"/>
          <ac:picMkLst>
            <pc:docMk/>
            <pc:sldMk cId="1776644466" sldId="649"/>
            <ac:picMk id="17" creationId="{5A27EB06-295F-4C86-9054-D7680569B162}"/>
          </ac:picMkLst>
        </pc:picChg>
        <pc:picChg chg="add del mod">
          <ac:chgData name="Philip Whitebloom" userId="78d76a4ef46ed8da" providerId="LiveId" clId="{31B45FC6-2CE6-4317-BA4E-DF4E06D6B607}" dt="2021-03-18T00:06:10.356" v="937" actId="478"/>
          <ac:picMkLst>
            <pc:docMk/>
            <pc:sldMk cId="1776644466" sldId="649"/>
            <ac:picMk id="18" creationId="{74763D54-346D-46AF-A670-EDF9A796EA04}"/>
          </ac:picMkLst>
        </pc:picChg>
        <pc:picChg chg="add mod">
          <ac:chgData name="Philip Whitebloom" userId="78d76a4ef46ed8da" providerId="LiveId" clId="{31B45FC6-2CE6-4317-BA4E-DF4E06D6B607}" dt="2021-03-18T21:41:58.445" v="1043" actId="1076"/>
          <ac:picMkLst>
            <pc:docMk/>
            <pc:sldMk cId="1776644466" sldId="649"/>
            <ac:picMk id="19" creationId="{ACAE7245-8F45-4B84-B31E-287D8B74BA25}"/>
          </ac:picMkLst>
        </pc:picChg>
        <pc:picChg chg="add del mod">
          <ac:chgData name="Philip Whitebloom" userId="78d76a4ef46ed8da" providerId="LiveId" clId="{31B45FC6-2CE6-4317-BA4E-DF4E06D6B607}" dt="2021-03-18T21:41:49.522" v="1041" actId="478"/>
          <ac:picMkLst>
            <pc:docMk/>
            <pc:sldMk cId="1776644466" sldId="649"/>
            <ac:picMk id="20" creationId="{2F57DA15-18AA-4C90-BAD5-4F0BDAC129A1}"/>
          </ac:picMkLst>
        </pc:picChg>
        <pc:picChg chg="add mod">
          <ac:chgData name="Philip Whitebloom" userId="78d76a4ef46ed8da" providerId="LiveId" clId="{31B45FC6-2CE6-4317-BA4E-DF4E06D6B607}" dt="2021-03-18T21:41:54.473" v="1042" actId="1076"/>
          <ac:picMkLst>
            <pc:docMk/>
            <pc:sldMk cId="1776644466" sldId="649"/>
            <ac:picMk id="21" creationId="{5CFBCABE-D9C9-4579-A057-291D99F8BBCD}"/>
          </ac:picMkLst>
        </pc:picChg>
      </pc:sldChg>
      <pc:sldChg chg="addSp modSp mod ord">
        <pc:chgData name="Philip Whitebloom" userId="78d76a4ef46ed8da" providerId="LiveId" clId="{31B45FC6-2CE6-4317-BA4E-DF4E06D6B607}" dt="2021-03-18T00:13:15.505" v="985" actId="14100"/>
        <pc:sldMkLst>
          <pc:docMk/>
          <pc:sldMk cId="2349537634" sldId="650"/>
        </pc:sldMkLst>
        <pc:spChg chg="mod">
          <ac:chgData name="Philip Whitebloom" userId="78d76a4ef46ed8da" providerId="LiveId" clId="{31B45FC6-2CE6-4317-BA4E-DF4E06D6B607}" dt="2021-03-16T23:28:35.405" v="424" actId="6549"/>
          <ac:spMkLst>
            <pc:docMk/>
            <pc:sldMk cId="2349537634" sldId="650"/>
            <ac:spMk id="2" creationId="{0B618838-4F3F-427E-8522-014AFBC05602}"/>
          </ac:spMkLst>
        </pc:spChg>
        <pc:spChg chg="mod">
          <ac:chgData name="Philip Whitebloom" userId="78d76a4ef46ed8da" providerId="LiveId" clId="{31B45FC6-2CE6-4317-BA4E-DF4E06D6B607}" dt="2021-03-16T23:31:19.692" v="537" actId="20577"/>
          <ac:spMkLst>
            <pc:docMk/>
            <pc:sldMk cId="2349537634" sldId="650"/>
            <ac:spMk id="3" creationId="{A4C76477-5822-430A-86EF-E3C9568B1D38}"/>
          </ac:spMkLst>
        </pc:spChg>
        <pc:picChg chg="add mod">
          <ac:chgData name="Philip Whitebloom" userId="78d76a4ef46ed8da" providerId="LiveId" clId="{31B45FC6-2CE6-4317-BA4E-DF4E06D6B607}" dt="2021-03-18T00:13:15.505" v="985" actId="14100"/>
          <ac:picMkLst>
            <pc:docMk/>
            <pc:sldMk cId="2349537634" sldId="650"/>
            <ac:picMk id="4" creationId="{6D772C8D-298D-4384-87AA-C04DECD21286}"/>
          </ac:picMkLst>
        </pc:picChg>
        <pc:picChg chg="add mod">
          <ac:chgData name="Philip Whitebloom" userId="78d76a4ef46ed8da" providerId="LiveId" clId="{31B45FC6-2CE6-4317-BA4E-DF4E06D6B607}" dt="2021-03-18T00:13:03.599" v="984" actId="1076"/>
          <ac:picMkLst>
            <pc:docMk/>
            <pc:sldMk cId="2349537634" sldId="650"/>
            <ac:picMk id="5" creationId="{6000AE6D-BD2D-43F2-970F-DAF0E3D0E4DE}"/>
          </ac:picMkLst>
        </pc:picChg>
      </pc:sldChg>
      <pc:sldChg chg="del">
        <pc:chgData name="Philip Whitebloom" userId="78d76a4ef46ed8da" providerId="LiveId" clId="{31B45FC6-2CE6-4317-BA4E-DF4E06D6B607}" dt="2021-03-08T00:07:39.030" v="5" actId="47"/>
        <pc:sldMkLst>
          <pc:docMk/>
          <pc:sldMk cId="40832819" sldId="652"/>
        </pc:sldMkLst>
      </pc:sldChg>
      <pc:sldChg chg="del">
        <pc:chgData name="Philip Whitebloom" userId="78d76a4ef46ed8da" providerId="LiveId" clId="{31B45FC6-2CE6-4317-BA4E-DF4E06D6B607}" dt="2021-03-16T23:48:01.983" v="660" actId="47"/>
        <pc:sldMkLst>
          <pc:docMk/>
          <pc:sldMk cId="3436303233" sldId="653"/>
        </pc:sldMkLst>
      </pc:sldChg>
      <pc:sldChg chg="modSp mod">
        <pc:chgData name="Philip Whitebloom" userId="78d76a4ef46ed8da" providerId="LiveId" clId="{31B45FC6-2CE6-4317-BA4E-DF4E06D6B607}" dt="2021-03-18T00:47:23.366" v="1038" actId="1076"/>
        <pc:sldMkLst>
          <pc:docMk/>
          <pc:sldMk cId="3622308813" sldId="654"/>
        </pc:sldMkLst>
        <pc:picChg chg="mod">
          <ac:chgData name="Philip Whitebloom" userId="78d76a4ef46ed8da" providerId="LiveId" clId="{31B45FC6-2CE6-4317-BA4E-DF4E06D6B607}" dt="2021-03-18T00:47:23.366" v="1038" actId="1076"/>
          <ac:picMkLst>
            <pc:docMk/>
            <pc:sldMk cId="3622308813" sldId="654"/>
            <ac:picMk id="9" creationId="{6CC3297F-6FF7-43E6-9B84-1BAA5F1FDC18}"/>
          </ac:picMkLst>
        </pc:picChg>
      </pc:sldChg>
      <pc:sldChg chg="modSp mod">
        <pc:chgData name="Philip Whitebloom" userId="78d76a4ef46ed8da" providerId="LiveId" clId="{31B45FC6-2CE6-4317-BA4E-DF4E06D6B607}" dt="2021-03-18T00:11:10.578" v="976" actId="20577"/>
        <pc:sldMkLst>
          <pc:docMk/>
          <pc:sldMk cId="3803672489" sldId="655"/>
        </pc:sldMkLst>
        <pc:spChg chg="mod">
          <ac:chgData name="Philip Whitebloom" userId="78d76a4ef46ed8da" providerId="LiveId" clId="{31B45FC6-2CE6-4317-BA4E-DF4E06D6B607}" dt="2021-03-18T00:11:10.578" v="976" actId="20577"/>
          <ac:spMkLst>
            <pc:docMk/>
            <pc:sldMk cId="3803672489" sldId="655"/>
            <ac:spMk id="2" creationId="{538BF49B-7FB4-412A-9853-D426A07C781F}"/>
          </ac:spMkLst>
        </pc:spChg>
      </pc:sldChg>
      <pc:sldChg chg="del">
        <pc:chgData name="Philip Whitebloom" userId="78d76a4ef46ed8da" providerId="LiveId" clId="{31B45FC6-2CE6-4317-BA4E-DF4E06D6B607}" dt="2021-03-08T00:09:59.449" v="28"/>
        <pc:sldMkLst>
          <pc:docMk/>
          <pc:sldMk cId="1098670847" sldId="656"/>
        </pc:sldMkLst>
      </pc:sldChg>
      <pc:sldChg chg="del">
        <pc:chgData name="Philip Whitebloom" userId="78d76a4ef46ed8da" providerId="LiveId" clId="{31B45FC6-2CE6-4317-BA4E-DF4E06D6B607}" dt="2021-03-08T00:09:41.286" v="27" actId="47"/>
        <pc:sldMkLst>
          <pc:docMk/>
          <pc:sldMk cId="1603065590" sldId="656"/>
        </pc:sldMkLst>
      </pc:sldChg>
      <pc:sldChg chg="del">
        <pc:chgData name="Philip Whitebloom" userId="78d76a4ef46ed8da" providerId="LiveId" clId="{31B45FC6-2CE6-4317-BA4E-DF4E06D6B607}" dt="2021-03-08T00:10:58.219" v="32" actId="47"/>
        <pc:sldMkLst>
          <pc:docMk/>
          <pc:sldMk cId="2317470774" sldId="656"/>
        </pc:sldMkLst>
      </pc:sldChg>
      <pc:sldChg chg="new del">
        <pc:chgData name="Philip Whitebloom" userId="78d76a4ef46ed8da" providerId="LiveId" clId="{31B45FC6-2CE6-4317-BA4E-DF4E06D6B607}" dt="2021-03-08T00:10:35.062" v="31" actId="680"/>
        <pc:sldMkLst>
          <pc:docMk/>
          <pc:sldMk cId="2975957717" sldId="656"/>
        </pc:sldMkLst>
      </pc:sldChg>
      <pc:sldChg chg="del">
        <pc:chgData name="Philip Whitebloom" userId="78d76a4ef46ed8da" providerId="LiveId" clId="{31B45FC6-2CE6-4317-BA4E-DF4E06D6B607}" dt="2021-03-08T00:10:23.125" v="29"/>
        <pc:sldMkLst>
          <pc:docMk/>
          <pc:sldMk cId="3058914811" sldId="656"/>
        </pc:sldMkLst>
      </pc:sldChg>
      <pc:sldChg chg="addSp delSp modSp del mod ord">
        <pc:chgData name="Philip Whitebloom" userId="78d76a4ef46ed8da" providerId="LiveId" clId="{31B45FC6-2CE6-4317-BA4E-DF4E06D6B607}" dt="2021-03-17T23:54:00.784" v="872" actId="47"/>
        <pc:sldMkLst>
          <pc:docMk/>
          <pc:sldMk cId="3287853688" sldId="656"/>
        </pc:sldMkLst>
        <pc:spChg chg="del">
          <ac:chgData name="Philip Whitebloom" userId="78d76a4ef46ed8da" providerId="LiveId" clId="{31B45FC6-2CE6-4317-BA4E-DF4E06D6B607}" dt="2021-03-08T00:12:04.049" v="35" actId="478"/>
          <ac:spMkLst>
            <pc:docMk/>
            <pc:sldMk cId="3287853688" sldId="656"/>
            <ac:spMk id="3" creationId="{21860D88-9952-41DE-9143-A97CEB7B5EA0}"/>
          </ac:spMkLst>
        </pc:spChg>
        <pc:spChg chg="add mod">
          <ac:chgData name="Philip Whitebloom" userId="78d76a4ef46ed8da" providerId="LiveId" clId="{31B45FC6-2CE6-4317-BA4E-DF4E06D6B607}" dt="2021-03-08T00:15:09.694" v="61"/>
          <ac:spMkLst>
            <pc:docMk/>
            <pc:sldMk cId="3287853688" sldId="656"/>
            <ac:spMk id="5" creationId="{4A0341B0-ABD9-4F30-B896-C752508B2CAB}"/>
          </ac:spMkLst>
        </pc:spChg>
        <pc:picChg chg="add">
          <ac:chgData name="Philip Whitebloom" userId="78d76a4ef46ed8da" providerId="LiveId" clId="{31B45FC6-2CE6-4317-BA4E-DF4E06D6B607}" dt="2021-03-08T00:13:23.322" v="39"/>
          <ac:picMkLst>
            <pc:docMk/>
            <pc:sldMk cId="3287853688" sldId="656"/>
            <ac:picMk id="2" creationId="{7B2D4FF9-B37C-4417-BA25-C1DAFBD1E13B}"/>
          </ac:picMkLst>
        </pc:picChg>
      </pc:sldChg>
      <pc:sldChg chg="del">
        <pc:chgData name="Philip Whitebloom" userId="78d76a4ef46ed8da" providerId="LiveId" clId="{31B45FC6-2CE6-4317-BA4E-DF4E06D6B607}" dt="2021-03-08T00:07:39.030" v="5" actId="47"/>
        <pc:sldMkLst>
          <pc:docMk/>
          <pc:sldMk cId="3392432149" sldId="656"/>
        </pc:sldMkLst>
      </pc:sldChg>
      <pc:sldChg chg="addSp delSp del mod">
        <pc:chgData name="Philip Whitebloom" userId="78d76a4ef46ed8da" providerId="LiveId" clId="{31B45FC6-2CE6-4317-BA4E-DF4E06D6B607}" dt="2021-03-08T00:09:26.084" v="26" actId="47"/>
        <pc:sldMkLst>
          <pc:docMk/>
          <pc:sldMk cId="3601372473" sldId="656"/>
        </pc:sldMkLst>
        <pc:picChg chg="add del">
          <ac:chgData name="Philip Whitebloom" userId="78d76a4ef46ed8da" providerId="LiveId" clId="{31B45FC6-2CE6-4317-BA4E-DF4E06D6B607}" dt="2021-03-08T00:09:18.163" v="25" actId="478"/>
          <ac:picMkLst>
            <pc:docMk/>
            <pc:sldMk cId="3601372473" sldId="656"/>
            <ac:picMk id="2" creationId="{5B4BF254-3E67-4A4C-B81A-81A5D9F214E2}"/>
          </ac:picMkLst>
        </pc:picChg>
      </pc:sldChg>
      <pc:sldChg chg="addSp modSp">
        <pc:chgData name="Philip Whitebloom" userId="78d76a4ef46ed8da" providerId="LiveId" clId="{31B45FC6-2CE6-4317-BA4E-DF4E06D6B607}" dt="2021-03-08T00:15:04.382" v="60"/>
        <pc:sldMkLst>
          <pc:docMk/>
          <pc:sldMk cId="3334260479" sldId="657"/>
        </pc:sldMkLst>
        <pc:spChg chg="add mod">
          <ac:chgData name="Philip Whitebloom" userId="78d76a4ef46ed8da" providerId="LiveId" clId="{31B45FC6-2CE6-4317-BA4E-DF4E06D6B607}" dt="2021-03-08T00:15:04.382" v="60"/>
          <ac:spMkLst>
            <pc:docMk/>
            <pc:sldMk cId="3334260479" sldId="657"/>
            <ac:spMk id="5" creationId="{51B41AB4-041B-4078-9D8C-6134F986CF4B}"/>
          </ac:spMkLst>
        </pc:spChg>
        <pc:picChg chg="add">
          <ac:chgData name="Philip Whitebloom" userId="78d76a4ef46ed8da" providerId="LiveId" clId="{31B45FC6-2CE6-4317-BA4E-DF4E06D6B607}" dt="2021-03-08T00:13:38.261" v="40"/>
          <ac:picMkLst>
            <pc:docMk/>
            <pc:sldMk cId="3334260479" sldId="657"/>
            <ac:picMk id="2" creationId="{B7D33FAD-E2A6-41D3-A3F3-9F5E70C81715}"/>
          </ac:picMkLst>
        </pc:picChg>
      </pc:sldChg>
      <pc:sldChg chg="addSp modSp mod ord">
        <pc:chgData name="Philip Whitebloom" userId="78d76a4ef46ed8da" providerId="LiveId" clId="{31B45FC6-2CE6-4317-BA4E-DF4E06D6B607}" dt="2021-03-17T16:34:04.939" v="869"/>
        <pc:sldMkLst>
          <pc:docMk/>
          <pc:sldMk cId="2848181602" sldId="658"/>
        </pc:sldMkLst>
        <pc:spChg chg="add mod">
          <ac:chgData name="Philip Whitebloom" userId="78d76a4ef46ed8da" providerId="LiveId" clId="{31B45FC6-2CE6-4317-BA4E-DF4E06D6B607}" dt="2021-03-17T16:31:29.864" v="859" actId="1036"/>
          <ac:spMkLst>
            <pc:docMk/>
            <pc:sldMk cId="2848181602" sldId="658"/>
            <ac:spMk id="5" creationId="{2B615A42-1871-4D2C-A3F7-75F0CEB9378A}"/>
          </ac:spMkLst>
        </pc:spChg>
        <pc:picChg chg="add mod">
          <ac:chgData name="Philip Whitebloom" userId="78d76a4ef46ed8da" providerId="LiveId" clId="{31B45FC6-2CE6-4317-BA4E-DF4E06D6B607}" dt="2021-03-17T16:31:01.777" v="828" actId="962"/>
          <ac:picMkLst>
            <pc:docMk/>
            <pc:sldMk cId="2848181602" sldId="658"/>
            <ac:picMk id="3" creationId="{B62A31F5-4BAE-44F3-B204-E2B3C7E676B7}"/>
          </ac:picMkLst>
        </pc:picChg>
      </pc:sldChg>
      <pc:sldChg chg="addSp ord">
        <pc:chgData name="Philip Whitebloom" userId="78d76a4ef46ed8da" providerId="LiveId" clId="{31B45FC6-2CE6-4317-BA4E-DF4E06D6B607}" dt="2021-03-18T00:45:24.984" v="1026"/>
        <pc:sldMkLst>
          <pc:docMk/>
          <pc:sldMk cId="2497819072" sldId="659"/>
        </pc:sldMkLst>
        <pc:picChg chg="add">
          <ac:chgData name="Philip Whitebloom" userId="78d76a4ef46ed8da" providerId="LiveId" clId="{31B45FC6-2CE6-4317-BA4E-DF4E06D6B607}" dt="2021-03-16T23:43:33.969" v="657"/>
          <ac:picMkLst>
            <pc:docMk/>
            <pc:sldMk cId="2497819072" sldId="659"/>
            <ac:picMk id="2" creationId="{3C8E9547-542F-4EE5-811D-4800004C4393}"/>
          </ac:picMkLst>
        </pc:picChg>
      </pc:sldChg>
      <pc:sldChg chg="addSp modSp mod ord">
        <pc:chgData name="Philip Whitebloom" userId="78d76a4ef46ed8da" providerId="LiveId" clId="{31B45FC6-2CE6-4317-BA4E-DF4E06D6B607}" dt="2021-03-18T00:45:22.146" v="1024"/>
        <pc:sldMkLst>
          <pc:docMk/>
          <pc:sldMk cId="2556554161" sldId="660"/>
        </pc:sldMkLst>
        <pc:picChg chg="add mod">
          <ac:chgData name="Philip Whitebloom" userId="78d76a4ef46ed8da" providerId="LiveId" clId="{31B45FC6-2CE6-4317-BA4E-DF4E06D6B607}" dt="2021-03-18T00:28:45.702" v="1014" actId="208"/>
          <ac:picMkLst>
            <pc:docMk/>
            <pc:sldMk cId="2556554161" sldId="660"/>
            <ac:picMk id="2" creationId="{BF6B6B10-5A84-4602-99D6-4447078DCE93}"/>
          </ac:picMkLst>
        </pc:picChg>
      </pc:sldChg>
      <pc:sldChg chg="addSp delSp modSp mod modClrScheme chgLayout">
        <pc:chgData name="Philip Whitebloom" userId="78d76a4ef46ed8da" providerId="LiveId" clId="{31B45FC6-2CE6-4317-BA4E-DF4E06D6B607}" dt="2021-03-16T23:40:25.472" v="655" actId="1035"/>
        <pc:sldMkLst>
          <pc:docMk/>
          <pc:sldMk cId="654635714" sldId="661"/>
        </pc:sldMkLst>
        <pc:spChg chg="add del">
          <ac:chgData name="Philip Whitebloom" userId="78d76a4ef46ed8da" providerId="LiveId" clId="{31B45FC6-2CE6-4317-BA4E-DF4E06D6B607}" dt="2021-03-16T23:39:33.973" v="597" actId="478"/>
          <ac:spMkLst>
            <pc:docMk/>
            <pc:sldMk cId="654635714" sldId="661"/>
            <ac:spMk id="4" creationId="{B8205D11-82E4-47A9-9814-1753EDD91259}"/>
          </ac:spMkLst>
        </pc:spChg>
        <pc:spChg chg="add del mod ord">
          <ac:chgData name="Philip Whitebloom" userId="78d76a4ef46ed8da" providerId="LiveId" clId="{31B45FC6-2CE6-4317-BA4E-DF4E06D6B607}" dt="2021-03-16T23:38:16.546" v="588" actId="478"/>
          <ac:spMkLst>
            <pc:docMk/>
            <pc:sldMk cId="654635714" sldId="661"/>
            <ac:spMk id="7" creationId="{A0F822E4-783B-46E6-82D8-1AFC57D5BB98}"/>
          </ac:spMkLst>
        </pc:spChg>
        <pc:spChg chg="add del mod ord">
          <ac:chgData name="Philip Whitebloom" userId="78d76a4ef46ed8da" providerId="LiveId" clId="{31B45FC6-2CE6-4317-BA4E-DF4E06D6B607}" dt="2021-03-16T23:39:38.153" v="598" actId="478"/>
          <ac:spMkLst>
            <pc:docMk/>
            <pc:sldMk cId="654635714" sldId="661"/>
            <ac:spMk id="8" creationId="{EEF3E884-2769-40CB-B552-04BE0814C99F}"/>
          </ac:spMkLst>
        </pc:spChg>
        <pc:spChg chg="add del mod ord">
          <ac:chgData name="Philip Whitebloom" userId="78d76a4ef46ed8da" providerId="LiveId" clId="{31B45FC6-2CE6-4317-BA4E-DF4E06D6B607}" dt="2021-03-16T23:39:46.409" v="599" actId="478"/>
          <ac:spMkLst>
            <pc:docMk/>
            <pc:sldMk cId="654635714" sldId="661"/>
            <ac:spMk id="9" creationId="{7A5E34CB-D505-4369-9B2E-4DE3AA8974F5}"/>
          </ac:spMkLst>
        </pc:spChg>
        <pc:picChg chg="add mod">
          <ac:chgData name="Philip Whitebloom" userId="78d76a4ef46ed8da" providerId="LiveId" clId="{31B45FC6-2CE6-4317-BA4E-DF4E06D6B607}" dt="2021-03-16T23:40:25.472" v="655" actId="1035"/>
          <ac:picMkLst>
            <pc:docMk/>
            <pc:sldMk cId="654635714" sldId="661"/>
            <ac:picMk id="3" creationId="{25503484-FD2F-472C-8ABD-B7658C5C6310}"/>
          </ac:picMkLst>
        </pc:picChg>
        <pc:picChg chg="add mod">
          <ac:chgData name="Philip Whitebloom" userId="78d76a4ef46ed8da" providerId="LiveId" clId="{31B45FC6-2CE6-4317-BA4E-DF4E06D6B607}" dt="2021-03-16T23:40:25.472" v="655" actId="1035"/>
          <ac:picMkLst>
            <pc:docMk/>
            <pc:sldMk cId="654635714" sldId="661"/>
            <ac:picMk id="6" creationId="{40A8F15C-A477-40BD-8630-7C1383503349}"/>
          </ac:picMkLst>
        </pc:picChg>
      </pc:sldChg>
      <pc:sldChg chg="addSp modSp mod">
        <pc:chgData name="Philip Whitebloom" userId="78d76a4ef46ed8da" providerId="LiveId" clId="{31B45FC6-2CE6-4317-BA4E-DF4E06D6B607}" dt="2021-03-16T23:34:38.803" v="577" actId="20577"/>
        <pc:sldMkLst>
          <pc:docMk/>
          <pc:sldMk cId="309413706" sldId="662"/>
        </pc:sldMkLst>
        <pc:spChg chg="add mod">
          <ac:chgData name="Philip Whitebloom" userId="78d76a4ef46ed8da" providerId="LiveId" clId="{31B45FC6-2CE6-4317-BA4E-DF4E06D6B607}" dt="2021-03-16T23:34:38.803" v="577" actId="20577"/>
          <ac:spMkLst>
            <pc:docMk/>
            <pc:sldMk cId="309413706" sldId="662"/>
            <ac:spMk id="3" creationId="{739EC32D-3D12-41CF-8826-D643773BA8DC}"/>
          </ac:spMkLst>
        </pc:spChg>
        <pc:picChg chg="add mod">
          <ac:chgData name="Philip Whitebloom" userId="78d76a4ef46ed8da" providerId="LiveId" clId="{31B45FC6-2CE6-4317-BA4E-DF4E06D6B607}" dt="2021-03-16T23:34:22.562" v="564" actId="1035"/>
          <ac:picMkLst>
            <pc:docMk/>
            <pc:sldMk cId="309413706" sldId="662"/>
            <ac:picMk id="2" creationId="{893E08CA-65A8-47AB-B44E-6B171E8F90E4}"/>
          </ac:picMkLst>
        </pc:picChg>
      </pc:sldChg>
      <pc:sldChg chg="addSp modSp mod">
        <pc:chgData name="Philip Whitebloom" userId="78d76a4ef46ed8da" providerId="LiveId" clId="{31B45FC6-2CE6-4317-BA4E-DF4E06D6B607}" dt="2021-03-16T23:20:26.952" v="259" actId="20577"/>
        <pc:sldMkLst>
          <pc:docMk/>
          <pc:sldMk cId="3512385976" sldId="663"/>
        </pc:sldMkLst>
        <pc:spChg chg="add mod">
          <ac:chgData name="Philip Whitebloom" userId="78d76a4ef46ed8da" providerId="LiveId" clId="{31B45FC6-2CE6-4317-BA4E-DF4E06D6B607}" dt="2021-03-16T23:20:26.952" v="259" actId="20577"/>
          <ac:spMkLst>
            <pc:docMk/>
            <pc:sldMk cId="3512385976" sldId="663"/>
            <ac:spMk id="5" creationId="{8BE0032F-9EA6-46EC-84F8-D787A8FE0FB9}"/>
          </ac:spMkLst>
        </pc:spChg>
        <pc:picChg chg="add mod">
          <ac:chgData name="Philip Whitebloom" userId="78d76a4ef46ed8da" providerId="LiveId" clId="{31B45FC6-2CE6-4317-BA4E-DF4E06D6B607}" dt="2021-03-16T23:19:48.776" v="220" actId="1035"/>
          <ac:picMkLst>
            <pc:docMk/>
            <pc:sldMk cId="3512385976" sldId="663"/>
            <ac:picMk id="3" creationId="{A1E56E35-0EF2-4849-8CFD-8E4FACD9B3C3}"/>
          </ac:picMkLst>
        </pc:picChg>
      </pc:sldChg>
      <pc:sldChg chg="addSp modSp mod">
        <pc:chgData name="Philip Whitebloom" userId="78d76a4ef46ed8da" providerId="LiveId" clId="{31B45FC6-2CE6-4317-BA4E-DF4E06D6B607}" dt="2021-03-16T23:16:42.051" v="197" actId="962"/>
        <pc:sldMkLst>
          <pc:docMk/>
          <pc:sldMk cId="1393446489" sldId="664"/>
        </pc:sldMkLst>
        <pc:picChg chg="add mod">
          <ac:chgData name="Philip Whitebloom" userId="78d76a4ef46ed8da" providerId="LiveId" clId="{31B45FC6-2CE6-4317-BA4E-DF4E06D6B607}" dt="2021-03-16T23:16:42.051" v="197" actId="962"/>
          <ac:picMkLst>
            <pc:docMk/>
            <pc:sldMk cId="1393446489" sldId="664"/>
            <ac:picMk id="3" creationId="{ECED1CE4-CC4B-4778-9D20-D0681A683A0C}"/>
          </ac:picMkLst>
        </pc:picChg>
      </pc:sldChg>
      <pc:sldChg chg="addSp modSp mod">
        <pc:chgData name="Philip Whitebloom" userId="78d76a4ef46ed8da" providerId="LiveId" clId="{31B45FC6-2CE6-4317-BA4E-DF4E06D6B607}" dt="2021-03-08T00:21:24.282" v="76" actId="20577"/>
        <pc:sldMkLst>
          <pc:docMk/>
          <pc:sldMk cId="1642756981" sldId="665"/>
        </pc:sldMkLst>
        <pc:spChg chg="add mod">
          <ac:chgData name="Philip Whitebloom" userId="78d76a4ef46ed8da" providerId="LiveId" clId="{31B45FC6-2CE6-4317-BA4E-DF4E06D6B607}" dt="2021-03-08T00:21:24.282" v="76" actId="20577"/>
          <ac:spMkLst>
            <pc:docMk/>
            <pc:sldMk cId="1642756981" sldId="665"/>
            <ac:spMk id="3" creationId="{97D33539-73A1-4FBA-BC82-A03395ED58A5}"/>
          </ac:spMkLst>
        </pc:spChg>
        <pc:picChg chg="add">
          <ac:chgData name="Philip Whitebloom" userId="78d76a4ef46ed8da" providerId="LiveId" clId="{31B45FC6-2CE6-4317-BA4E-DF4E06D6B607}" dt="2021-03-08T00:21:05.780" v="63"/>
          <ac:picMkLst>
            <pc:docMk/>
            <pc:sldMk cId="1642756981" sldId="665"/>
            <ac:picMk id="2" creationId="{892F73AE-5CDE-4E08-88E5-7E907B1EF6CF}"/>
          </ac:picMkLst>
        </pc:picChg>
      </pc:sldChg>
      <pc:sldChg chg="addSp modSp mod">
        <pc:chgData name="Philip Whitebloom" userId="78d76a4ef46ed8da" providerId="LiveId" clId="{31B45FC6-2CE6-4317-BA4E-DF4E06D6B607}" dt="2021-03-08T00:14:46.172" v="58" actId="20577"/>
        <pc:sldMkLst>
          <pc:docMk/>
          <pc:sldMk cId="3533353713" sldId="666"/>
        </pc:sldMkLst>
        <pc:spChg chg="add mod">
          <ac:chgData name="Philip Whitebloom" userId="78d76a4ef46ed8da" providerId="LiveId" clId="{31B45FC6-2CE6-4317-BA4E-DF4E06D6B607}" dt="2021-03-08T00:14:46.172" v="58" actId="20577"/>
          <ac:spMkLst>
            <pc:docMk/>
            <pc:sldMk cId="3533353713" sldId="666"/>
            <ac:spMk id="3" creationId="{D9A0A264-7D80-4495-864C-007395F38D7D}"/>
          </ac:spMkLst>
        </pc:spChg>
        <pc:picChg chg="add">
          <ac:chgData name="Philip Whitebloom" userId="78d76a4ef46ed8da" providerId="LiveId" clId="{31B45FC6-2CE6-4317-BA4E-DF4E06D6B607}" dt="2021-03-08T00:14:01.086" v="42"/>
          <ac:picMkLst>
            <pc:docMk/>
            <pc:sldMk cId="3533353713" sldId="666"/>
            <ac:picMk id="2" creationId="{A9336F9D-3FE1-4A2D-8CA4-6F2769BC3098}"/>
          </ac:picMkLst>
        </pc:picChg>
      </pc:sldChg>
      <pc:sldChg chg="addSp modSp">
        <pc:chgData name="Philip Whitebloom" userId="78d76a4ef46ed8da" providerId="LiveId" clId="{31B45FC6-2CE6-4317-BA4E-DF4E06D6B607}" dt="2021-03-08T00:14:59.397" v="59"/>
        <pc:sldMkLst>
          <pc:docMk/>
          <pc:sldMk cId="2591978630" sldId="667"/>
        </pc:sldMkLst>
        <pc:spChg chg="add mod">
          <ac:chgData name="Philip Whitebloom" userId="78d76a4ef46ed8da" providerId="LiveId" clId="{31B45FC6-2CE6-4317-BA4E-DF4E06D6B607}" dt="2021-03-08T00:14:59.397" v="59"/>
          <ac:spMkLst>
            <pc:docMk/>
            <pc:sldMk cId="2591978630" sldId="667"/>
            <ac:spMk id="5" creationId="{A4FE7899-F902-474B-A6FB-F95627047459}"/>
          </ac:spMkLst>
        </pc:spChg>
        <pc:picChg chg="add">
          <ac:chgData name="Philip Whitebloom" userId="78d76a4ef46ed8da" providerId="LiveId" clId="{31B45FC6-2CE6-4317-BA4E-DF4E06D6B607}" dt="2021-03-08T00:13:50.578" v="41"/>
          <ac:picMkLst>
            <pc:docMk/>
            <pc:sldMk cId="2591978630" sldId="667"/>
            <ac:picMk id="2" creationId="{D1D77D73-87DF-423D-AED5-6B9B2ACDE7A4}"/>
          </ac:picMkLst>
        </pc:picChg>
      </pc:sldChg>
      <pc:sldChg chg="addSp modSp del ord">
        <pc:chgData name="Philip Whitebloom" userId="78d76a4ef46ed8da" providerId="LiveId" clId="{31B45FC6-2CE6-4317-BA4E-DF4E06D6B607}" dt="2021-03-17T23:54:00.784" v="872" actId="47"/>
        <pc:sldMkLst>
          <pc:docMk/>
          <pc:sldMk cId="2375685017" sldId="668"/>
        </pc:sldMkLst>
        <pc:spChg chg="add mod">
          <ac:chgData name="Philip Whitebloom" userId="78d76a4ef46ed8da" providerId="LiveId" clId="{31B45FC6-2CE6-4317-BA4E-DF4E06D6B607}" dt="2021-03-08T00:15:23.686" v="62"/>
          <ac:spMkLst>
            <pc:docMk/>
            <pc:sldMk cId="2375685017" sldId="668"/>
            <ac:spMk id="5" creationId="{DAD35B86-179B-4E01-8A3E-89953589E7D3}"/>
          </ac:spMkLst>
        </pc:spChg>
        <pc:picChg chg="add">
          <ac:chgData name="Philip Whitebloom" userId="78d76a4ef46ed8da" providerId="LiveId" clId="{31B45FC6-2CE6-4317-BA4E-DF4E06D6B607}" dt="2021-03-08T00:13:00.693" v="36"/>
          <ac:picMkLst>
            <pc:docMk/>
            <pc:sldMk cId="2375685017" sldId="668"/>
            <ac:picMk id="2" creationId="{3BEB8FAA-8F5B-4D71-BD1F-35B50D23D739}"/>
          </ac:picMkLst>
        </pc:picChg>
      </pc:sldChg>
      <pc:sldChg chg="addSp delSp modSp mod ord">
        <pc:chgData name="Philip Whitebloom" userId="78d76a4ef46ed8da" providerId="LiveId" clId="{31B45FC6-2CE6-4317-BA4E-DF4E06D6B607}" dt="2021-03-17T16:34:40.057" v="871"/>
        <pc:sldMkLst>
          <pc:docMk/>
          <pc:sldMk cId="1386515984" sldId="669"/>
        </pc:sldMkLst>
        <pc:spChg chg="add mod">
          <ac:chgData name="Philip Whitebloom" userId="78d76a4ef46ed8da" providerId="LiveId" clId="{31B45FC6-2CE6-4317-BA4E-DF4E06D6B607}" dt="2021-03-17T16:32:23.160" v="861" actId="571"/>
          <ac:spMkLst>
            <pc:docMk/>
            <pc:sldMk cId="1386515984" sldId="669"/>
            <ac:spMk id="3" creationId="{4D950ABE-A1D3-415C-AB27-BC9A03B118B0}"/>
          </ac:spMkLst>
        </pc:spChg>
        <pc:spChg chg="add mod">
          <ac:chgData name="Philip Whitebloom" userId="78d76a4ef46ed8da" providerId="LiveId" clId="{31B45FC6-2CE6-4317-BA4E-DF4E06D6B607}" dt="2021-03-17T16:33:03.117" v="867"/>
          <ac:spMkLst>
            <pc:docMk/>
            <pc:sldMk cId="1386515984" sldId="669"/>
            <ac:spMk id="7" creationId="{5B9FB9CC-BA35-4044-9C17-69E4CAF7C55F}"/>
          </ac:spMkLst>
        </pc:spChg>
        <pc:picChg chg="add del">
          <ac:chgData name="Philip Whitebloom" userId="78d76a4ef46ed8da" providerId="LiveId" clId="{31B45FC6-2CE6-4317-BA4E-DF4E06D6B607}" dt="2021-03-17T16:32:40.668" v="863"/>
          <ac:picMkLst>
            <pc:docMk/>
            <pc:sldMk cId="1386515984" sldId="669"/>
            <ac:picMk id="2" creationId="{241974E4-9E7B-4686-AC56-312BF660D91A}"/>
          </ac:picMkLst>
        </pc:picChg>
        <pc:picChg chg="add mod">
          <ac:chgData name="Philip Whitebloom" userId="78d76a4ef46ed8da" providerId="LiveId" clId="{31B45FC6-2CE6-4317-BA4E-DF4E06D6B607}" dt="2021-03-17T16:32:46.209" v="866" actId="962"/>
          <ac:picMkLst>
            <pc:docMk/>
            <pc:sldMk cId="1386515984" sldId="669"/>
            <ac:picMk id="6" creationId="{F0FC87B5-804E-429A-98E8-51000E5F8B12}"/>
          </ac:picMkLst>
        </pc:picChg>
      </pc:sldChg>
      <pc:sldChg chg="addSp modSp mod">
        <pc:chgData name="Philip Whitebloom" userId="78d76a4ef46ed8da" providerId="LiveId" clId="{31B45FC6-2CE6-4317-BA4E-DF4E06D6B607}" dt="2021-03-18T00:44:54.889" v="1022" actId="1076"/>
        <pc:sldMkLst>
          <pc:docMk/>
          <pc:sldMk cId="2843091725" sldId="670"/>
        </pc:sldMkLst>
        <pc:picChg chg="add mod">
          <ac:chgData name="Philip Whitebloom" userId="78d76a4ef46ed8da" providerId="LiveId" clId="{31B45FC6-2CE6-4317-BA4E-DF4E06D6B607}" dt="2021-03-18T00:44:54.889" v="1022" actId="1076"/>
          <ac:picMkLst>
            <pc:docMk/>
            <pc:sldMk cId="2843091725" sldId="670"/>
            <ac:picMk id="3" creationId="{DFF2D40F-8E77-41F0-BDC5-F89DB5877173}"/>
          </ac:picMkLst>
        </pc:picChg>
      </pc:sldChg>
      <pc:sldChg chg="addSp modSp mod ord">
        <pc:chgData name="Philip Whitebloom" userId="78d76a4ef46ed8da" providerId="LiveId" clId="{31B45FC6-2CE6-4317-BA4E-DF4E06D6B607}" dt="2021-03-18T00:28:19.347" v="1013"/>
        <pc:sldMkLst>
          <pc:docMk/>
          <pc:sldMk cId="1965745148" sldId="674"/>
        </pc:sldMkLst>
        <pc:spChg chg="add mod">
          <ac:chgData name="Philip Whitebloom" userId="78d76a4ef46ed8da" providerId="LiveId" clId="{31B45FC6-2CE6-4317-BA4E-DF4E06D6B607}" dt="2021-03-18T00:26:55.021" v="1011" actId="20577"/>
          <ac:spMkLst>
            <pc:docMk/>
            <pc:sldMk cId="1965745148" sldId="674"/>
            <ac:spMk id="2" creationId="{42BC7A5C-5C43-40BB-B080-2AEF7ACD0694}"/>
          </ac:spMkLst>
        </pc:spChg>
        <pc:picChg chg="add mod">
          <ac:chgData name="Philip Whitebloom" userId="78d76a4ef46ed8da" providerId="LiveId" clId="{31B45FC6-2CE6-4317-BA4E-DF4E06D6B607}" dt="2021-03-18T00:26:36.499" v="1010" actId="14100"/>
          <ac:picMkLst>
            <pc:docMk/>
            <pc:sldMk cId="1965745148" sldId="674"/>
            <ac:picMk id="5" creationId="{CFACB0ED-33B6-4507-9718-BADCB272DE22}"/>
          </ac:picMkLst>
        </pc:picChg>
      </pc:sldChg>
      <pc:sldChg chg="new del">
        <pc:chgData name="Philip Whitebloom" userId="78d76a4ef46ed8da" providerId="LiveId" clId="{31B45FC6-2CE6-4317-BA4E-DF4E06D6B607}" dt="2021-03-16T23:16:33.547" v="194" actId="680"/>
        <pc:sldMkLst>
          <pc:docMk/>
          <pc:sldMk cId="228764993" sldId="6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 February 20, 2020</a:t>
            </a:r>
            <a:endParaRPr sz="1200" b="0" i="0" u="none" strike="noStrike" cap="none" dirty="0">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452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109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410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706CA8-688B-46E9-9A8A-D562E652BF5E}"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2169536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06CA8-688B-46E9-9A8A-D562E652BF5E}"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987900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706CA8-688B-46E9-9A8A-D562E652BF5E}"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1646279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706CA8-688B-46E9-9A8A-D562E652BF5E}"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400479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706CA8-688B-46E9-9A8A-D562E652BF5E}"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727769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706CA8-688B-46E9-9A8A-D562E652BF5E}"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360520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1D4D-5B4F-4A34-BFAB-0DF84FFD29B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9C22072-A73E-48EE-B150-41A8EEC575C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9030DC7-864E-41EC-8791-4CA8C1719CD8}"/>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5" name="Footer Placeholder 4">
            <a:extLst>
              <a:ext uri="{FF2B5EF4-FFF2-40B4-BE49-F238E27FC236}">
                <a16:creationId xmlns:a16="http://schemas.microsoft.com/office/drawing/2014/main" id="{29A47658-D3F8-44E6-8974-59360474A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B9ABF-F74E-49C0-863F-737B62163430}"/>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2671233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170A-8456-48B8-B5C2-D016E279A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25528-7676-4610-8D19-BFDB63D0B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3712-0C7F-4BFC-B9C8-2BB64BB45FD5}"/>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5" name="Footer Placeholder 4">
            <a:extLst>
              <a:ext uri="{FF2B5EF4-FFF2-40B4-BE49-F238E27FC236}">
                <a16:creationId xmlns:a16="http://schemas.microsoft.com/office/drawing/2014/main" id="{622EB5A1-7DDF-4D8A-82F8-A460F3FAD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E5E6E-A042-4FE9-9386-B21CE66F5984}"/>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88274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2271-9766-4A9E-A239-4CEE260143B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1BC119B-78D4-4C43-AF1A-E3244F57C83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37F6B-E91C-4F03-B1ED-A83D5BEA3FB6}"/>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5" name="Footer Placeholder 4">
            <a:extLst>
              <a:ext uri="{FF2B5EF4-FFF2-40B4-BE49-F238E27FC236}">
                <a16:creationId xmlns:a16="http://schemas.microsoft.com/office/drawing/2014/main" id="{6A2E6A46-DAC2-4BD6-8CCA-A3F239983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BEE1A-E3E8-4C8A-98AB-BB1F84BB496F}"/>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4077267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AF0D-9B9F-4187-9E46-E10564BE8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AE0A66-87DF-4E7C-9FB1-C6CF488656E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767A43-A976-4A83-9E9E-F730A5204F6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0E18F-B92B-4BB4-91EA-12DDFEA59DF0}"/>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6" name="Footer Placeholder 5">
            <a:extLst>
              <a:ext uri="{FF2B5EF4-FFF2-40B4-BE49-F238E27FC236}">
                <a16:creationId xmlns:a16="http://schemas.microsoft.com/office/drawing/2014/main" id="{4A6499E0-720D-4593-93B5-88F824EE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5A1EA-8EE4-4A9D-84FB-EF03618D497A}"/>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595707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2D7B-2F67-411B-88CA-E87153E2F93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BAA3-2927-4720-B3C8-3A3693A624F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19A6F-35AF-4ABC-A0C9-F35F827E452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59E2F0-CFF4-4A18-B5E6-743C4048995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17424B-3B26-4DF1-A769-270179643E5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DEB4D7-6F2A-4205-8925-4C223DE320F3}"/>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8" name="Footer Placeholder 7">
            <a:extLst>
              <a:ext uri="{FF2B5EF4-FFF2-40B4-BE49-F238E27FC236}">
                <a16:creationId xmlns:a16="http://schemas.microsoft.com/office/drawing/2014/main" id="{F30B791B-388A-47CB-AFED-2E7B83C81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766C7-09E7-4430-95CC-2C9938F051FA}"/>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1419979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6AA1-A0DC-4341-94AD-52A06F7C3D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47D41F-3535-433A-819C-29C48C03E9A5}"/>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4" name="Footer Placeholder 3">
            <a:extLst>
              <a:ext uri="{FF2B5EF4-FFF2-40B4-BE49-F238E27FC236}">
                <a16:creationId xmlns:a16="http://schemas.microsoft.com/office/drawing/2014/main" id="{2F562926-B1D6-48E3-87E9-BE17610374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7F3C7-2D4B-44B5-AD9D-294C0F2C8EAF}"/>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2794080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6EB5A8-7F3A-47B4-AB33-15B3272E47FA}"/>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3" name="Footer Placeholder 2">
            <a:extLst>
              <a:ext uri="{FF2B5EF4-FFF2-40B4-BE49-F238E27FC236}">
                <a16:creationId xmlns:a16="http://schemas.microsoft.com/office/drawing/2014/main" id="{3B25CC8F-08E4-4419-9A73-F388BB57A5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B85EDF-8BBD-4698-AAD0-BE0D5CDE4719}"/>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2029361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99E7-FFA8-4AA6-A1CC-2FA8AF9ED26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8C6DEF2-81C9-435D-BA24-BDFDCACFA9B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5F5C9B-DDC9-4B2D-9683-585AC8EE85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7D663C-9E01-439D-B697-2325D237E0B8}"/>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6" name="Footer Placeholder 5">
            <a:extLst>
              <a:ext uri="{FF2B5EF4-FFF2-40B4-BE49-F238E27FC236}">
                <a16:creationId xmlns:a16="http://schemas.microsoft.com/office/drawing/2014/main" id="{8418E166-97EE-4FCD-B070-3A55E1683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8C163-4974-46C2-8C74-63EE6C1BC0B3}"/>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722752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273C8-37F3-4CA5-9C6F-B9D5CC73DD1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E2D39E-0969-4DDC-A80A-30C948757A1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2F6FEDA-A190-4D01-B504-025D4E2BF75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751E57F-20D8-47B8-B68D-32D6A2CBB2BA}"/>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6" name="Footer Placeholder 5">
            <a:extLst>
              <a:ext uri="{FF2B5EF4-FFF2-40B4-BE49-F238E27FC236}">
                <a16:creationId xmlns:a16="http://schemas.microsoft.com/office/drawing/2014/main" id="{C6D33EF3-40BF-44E9-B7C4-F0B49C108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5956B5-357B-4081-A9E0-8E946095F3F2}"/>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400401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7985-49F3-4674-AAF6-493C58277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1C33C9-5A8A-4A4A-A059-7810E7582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4E185-DBCC-4791-A63F-D32553435C7A}"/>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5" name="Footer Placeholder 4">
            <a:extLst>
              <a:ext uri="{FF2B5EF4-FFF2-40B4-BE49-F238E27FC236}">
                <a16:creationId xmlns:a16="http://schemas.microsoft.com/office/drawing/2014/main" id="{63423C6B-7D7A-451F-ADBC-199F55E0C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3C76D-20CF-4F41-B5F2-AA38349C71D4}"/>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1322073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40D9D-3BEC-479A-AB2B-5515ABA0330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EEC301-5013-4A6E-93B4-32D03F7EF7C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65836-5193-4C55-86F9-9D9A29ADDB09}"/>
              </a:ext>
            </a:extLst>
          </p:cNvPr>
          <p:cNvSpPr>
            <a:spLocks noGrp="1"/>
          </p:cNvSpPr>
          <p:nvPr>
            <p:ph type="dt" sz="half" idx="10"/>
          </p:nvPr>
        </p:nvSpPr>
        <p:spPr/>
        <p:txBody>
          <a:bodyPr/>
          <a:lstStyle/>
          <a:p>
            <a:fld id="{40BD1B4D-E568-4BEB-8C85-9B13DA6E5966}" type="datetimeFigureOut">
              <a:rPr lang="en-US" smtClean="0"/>
              <a:t>3/16/2021</a:t>
            </a:fld>
            <a:endParaRPr lang="en-US"/>
          </a:p>
        </p:txBody>
      </p:sp>
      <p:sp>
        <p:nvSpPr>
          <p:cNvPr id="5" name="Footer Placeholder 4">
            <a:extLst>
              <a:ext uri="{FF2B5EF4-FFF2-40B4-BE49-F238E27FC236}">
                <a16:creationId xmlns:a16="http://schemas.microsoft.com/office/drawing/2014/main" id="{29B5ADE7-7891-407A-8139-9CE845A6B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4C421-84B2-4329-AD36-02234174ABF7}"/>
              </a:ext>
            </a:extLst>
          </p:cNvPr>
          <p:cNvSpPr>
            <a:spLocks noGrp="1"/>
          </p:cNvSpPr>
          <p:nvPr>
            <p:ph type="sldNum" sz="quarter" idx="12"/>
          </p:nvPr>
        </p:nvSpPr>
        <p:spPr/>
        <p:txBody>
          <a:bodyPr/>
          <a:lstStyle/>
          <a:p>
            <a:fld id="{E413B05C-46F6-4158-8E86-A5A58F55D2FF}" type="slidenum">
              <a:rPr lang="en-US" smtClean="0"/>
              <a:t>‹#›</a:t>
            </a:fld>
            <a:endParaRPr lang="en-US"/>
          </a:p>
        </p:txBody>
      </p:sp>
    </p:spTree>
    <p:extLst>
      <p:ext uri="{BB962C8B-B14F-4D97-AF65-F5344CB8AC3E}">
        <p14:creationId xmlns:p14="http://schemas.microsoft.com/office/powerpoint/2010/main" val="2999144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706CA8-688B-46E9-9A8A-D562E652BF5E}"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173709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706CA8-688B-46E9-9A8A-D562E652BF5E}"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315942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706CA8-688B-46E9-9A8A-D562E652BF5E}"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2914238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706CA8-688B-46E9-9A8A-D562E652BF5E}"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64893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706CA8-688B-46E9-9A8A-D562E652BF5E}"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9A4B12-6D5C-4F86-AF20-12629EE98CFF}" type="slidenum">
              <a:rPr lang="en-US" smtClean="0"/>
              <a:t>‹#›</a:t>
            </a:fld>
            <a:endParaRPr lang="en-US"/>
          </a:p>
        </p:txBody>
      </p:sp>
    </p:spTree>
    <p:extLst>
      <p:ext uri="{BB962C8B-B14F-4D97-AF65-F5344CB8AC3E}">
        <p14:creationId xmlns:p14="http://schemas.microsoft.com/office/powerpoint/2010/main" val="1918591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7" r:id="rId4"/>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06CA8-688B-46E9-9A8A-D562E652BF5E}" type="datetimeFigureOut">
              <a:rPr lang="en-US" smtClean="0"/>
              <a:t>3/16/2021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A4B12-6D5C-4F86-AF20-12629EE98CFF}" type="slidenum">
              <a:rPr lang="en-US" smtClean="0"/>
              <a:t>‹#›</a:t>
            </a:fld>
            <a:endParaRPr lang="en-US"/>
          </a:p>
        </p:txBody>
      </p:sp>
    </p:spTree>
    <p:extLst>
      <p:ext uri="{BB962C8B-B14F-4D97-AF65-F5344CB8AC3E}">
        <p14:creationId xmlns:p14="http://schemas.microsoft.com/office/powerpoint/2010/main" val="209267168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1894DA-1711-487A-BB00-322544B9C7A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F7D347-C170-452B-BDA1-8AEFAF92252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80719-D812-4FEB-94BA-97357416CF4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BD1B4D-E568-4BEB-8C85-9B13DA6E5966}" type="datetimeFigureOut">
              <a:rPr lang="en-US" smtClean="0"/>
              <a:t>3/16/2021</a:t>
            </a:fld>
            <a:endParaRPr lang="en-US"/>
          </a:p>
        </p:txBody>
      </p:sp>
      <p:sp>
        <p:nvSpPr>
          <p:cNvPr id="5" name="Footer Placeholder 4">
            <a:extLst>
              <a:ext uri="{FF2B5EF4-FFF2-40B4-BE49-F238E27FC236}">
                <a16:creationId xmlns:a16="http://schemas.microsoft.com/office/drawing/2014/main" id="{749B1CA2-3C13-4173-A3B8-CD8F2346CE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6D387D-8C7D-4A18-819D-1D1A3ED6A0C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13B05C-46F6-4158-8E86-A5A58F55D2FF}" type="slidenum">
              <a:rPr lang="en-US" smtClean="0"/>
              <a:t>‹#›</a:t>
            </a:fld>
            <a:endParaRPr lang="en-US"/>
          </a:p>
        </p:txBody>
      </p:sp>
    </p:spTree>
    <p:extLst>
      <p:ext uri="{BB962C8B-B14F-4D97-AF65-F5344CB8AC3E}">
        <p14:creationId xmlns:p14="http://schemas.microsoft.com/office/powerpoint/2010/main" val="58249886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www.skyshedpodpa.com/york-county-star-party.html" TargetMode="External"/><Relationship Id="rId13" Type="http://schemas.openxmlformats.org/officeDocument/2006/relationships/hyperlink" Target="https://lvaas.org/page.php?page=megameet" TargetMode="External"/><Relationship Id="rId3" Type="http://schemas.openxmlformats.org/officeDocument/2006/relationships/hyperlink" Target="https://www.novac.com/wp/outreach/astronomyday/" TargetMode="External"/><Relationship Id="rId7" Type="http://schemas.openxmlformats.org/officeDocument/2006/relationships/hyperlink" Target="https://www.ahsp.org/" TargetMode="External"/><Relationship Id="rId12" Type="http://schemas.openxmlformats.org/officeDocument/2006/relationships/hyperlink" Target="http://www.sjac.us/star-party/" TargetMode="External"/><Relationship Id="rId2" Type="http://schemas.openxmlformats.org/officeDocument/2006/relationships/hyperlink" Target="https://www.neafexpo.com/" TargetMode="External"/><Relationship Id="rId1" Type="http://schemas.openxmlformats.org/officeDocument/2006/relationships/slideLayout" Target="../slideLayouts/slideLayout2.xml"/><Relationship Id="rId6" Type="http://schemas.openxmlformats.org/officeDocument/2006/relationships/hyperlink" Target="https://stellafane.org/" TargetMode="External"/><Relationship Id="rId11" Type="http://schemas.openxmlformats.org/officeDocument/2006/relationships/hyperlink" Target="https://www.novac.com/wp/outreach/stargaze/" TargetMode="External"/><Relationship Id="rId5" Type="http://schemas.openxmlformats.org/officeDocument/2006/relationships/hyperlink" Target="http://www.greenbankstarquest.org/" TargetMode="External"/><Relationship Id="rId15" Type="http://schemas.openxmlformats.org/officeDocument/2006/relationships/image" Target="../media/image22.png"/><Relationship Id="rId10" Type="http://schemas.openxmlformats.org/officeDocument/2006/relationships/hyperlink" Target="http://chaosastro.org/starparty/" TargetMode="External"/><Relationship Id="rId4" Type="http://schemas.openxmlformats.org/officeDocument/2006/relationships/hyperlink" Target="https://www.facebook.com/CherrySpringsStarParty/" TargetMode="External"/><Relationship Id="rId9" Type="http://schemas.openxmlformats.org/officeDocument/2006/relationships/hyperlink" Target="http://kvas.org/events.html" TargetMode="External"/><Relationship Id="rId14" Type="http://schemas.openxmlformats.org/officeDocument/2006/relationships/hyperlink" Target="https://bfsp.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976912" y="103391"/>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chemeClr val="bg1"/>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chemeClr val="bg1"/>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chemeClr val="bg1"/>
                </a:solidFill>
                <a:latin typeface="Times New Roman"/>
                <a:ea typeface="Times New Roman"/>
                <a:cs typeface="Times New Roman"/>
                <a:sym typeface="Times New Roman"/>
              </a:rPr>
              <a:t>League</a:t>
            </a:r>
          </a:p>
        </p:txBody>
      </p:sp>
      <p:sp>
        <p:nvSpPr>
          <p:cNvPr id="86" name="Shape 86"/>
          <p:cNvSpPr txBox="1"/>
          <p:nvPr/>
        </p:nvSpPr>
        <p:spPr>
          <a:xfrm>
            <a:off x="2739470" y="5986181"/>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0" i="0" u="none" strike="noStrike" cap="none" dirty="0">
                <a:solidFill>
                  <a:schemeClr val="bg1"/>
                </a:solidFill>
                <a:latin typeface="Times New Roman"/>
                <a:ea typeface="Times New Roman"/>
                <a:cs typeface="Times New Roman"/>
                <a:sym typeface="Times New Roman"/>
              </a:rPr>
              <a:t>March 18, 2021</a:t>
            </a:r>
          </a:p>
        </p:txBody>
      </p:sp>
      <p:pic>
        <p:nvPicPr>
          <p:cNvPr id="87" name="Shape 87" descr="HAL10Logo4.png"/>
          <p:cNvPicPr preferRelativeResize="0"/>
          <p:nvPr/>
        </p:nvPicPr>
        <p:blipFill rotWithShape="1">
          <a:blip r:embed="rId4">
            <a:alphaModFix/>
          </a:blip>
          <a:srcRect/>
          <a:stretch/>
        </p:blipFill>
        <p:spPr>
          <a:xfrm>
            <a:off x="0" y="3569249"/>
            <a:ext cx="3344594" cy="3344594"/>
          </a:xfrm>
          <a:prstGeom prst="rect">
            <a:avLst/>
          </a:prstGeom>
          <a:noFill/>
          <a:ln>
            <a:noFill/>
          </a:ln>
        </p:spPr>
      </p:pic>
      <p:sp>
        <p:nvSpPr>
          <p:cNvPr id="88" name="Shape 88"/>
          <p:cNvSpPr/>
          <p:nvPr/>
        </p:nvSpPr>
        <p:spPr>
          <a:xfrm>
            <a:off x="1967196" y="4567237"/>
            <a:ext cx="542925" cy="442912"/>
          </a:xfrm>
          <a:prstGeom prst="ellipse">
            <a:avLst/>
          </a:prstGeom>
          <a:solidFill>
            <a:schemeClr val="tx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85261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lt1"/>
                </a:solidFill>
                <a:latin typeface="Arial Black"/>
                <a:ea typeface="Arial Black"/>
                <a:cs typeface="Arial Black"/>
                <a:sym typeface="Arial Black"/>
              </a:rPr>
              <a:t>21</a:t>
            </a:r>
          </a:p>
          <a:p>
            <a:pPr marL="0" marR="0" lvl="0" indent="0" algn="l" rtl="0">
              <a:spcBef>
                <a:spcPts val="0"/>
              </a:spcBef>
              <a:buSzPct val="25000"/>
              <a:buNone/>
            </a:pPr>
            <a:endParaRPr lang="en-US" sz="2800" b="1" i="0" u="none" strike="noStrike" cap="none" dirty="0">
              <a:solidFill>
                <a:schemeClr val="lt1"/>
              </a:solidFill>
              <a:latin typeface="Arial Black"/>
              <a:ea typeface="Arial Black"/>
              <a:cs typeface="Arial Black"/>
              <a:sym typeface="Arial Black"/>
            </a:endParaRPr>
          </a:p>
        </p:txBody>
      </p:sp>
    </p:spTree>
    <p:extLst>
      <p:ext uri="{BB962C8B-B14F-4D97-AF65-F5344CB8AC3E}">
        <p14:creationId xmlns:p14="http://schemas.microsoft.com/office/powerpoint/2010/main" val="37231554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2BC7A5C-5C43-40BB-B080-2AEF7ACD0694}"/>
              </a:ext>
            </a:extLst>
          </p:cNvPr>
          <p:cNvSpPr txBox="1"/>
          <p:nvPr/>
        </p:nvSpPr>
        <p:spPr>
          <a:xfrm>
            <a:off x="381786" y="1018094"/>
            <a:ext cx="8380428" cy="5816977"/>
          </a:xfrm>
          <a:prstGeom prst="rect">
            <a:avLst/>
          </a:prstGeom>
          <a:noFill/>
          <a:ln>
            <a:solidFill>
              <a:schemeClr val="bg1"/>
            </a:solidFill>
          </a:ln>
        </p:spPr>
        <p:txBody>
          <a:bodyPr wrap="square" rtlCol="0">
            <a:spAutoFit/>
          </a:bodyPr>
          <a:lstStyle/>
          <a:p>
            <a:pPr algn="l"/>
            <a:r>
              <a:rPr lang="en-US" sz="1200" b="0" i="0" dirty="0">
                <a:solidFill>
                  <a:schemeClr val="bg1"/>
                </a:solidFill>
                <a:effectLst/>
                <a:latin typeface="Helvetica Neue"/>
              </a:rPr>
              <a:t>Northeast Astronomy Forum, April 10 – 11, Rockland Community College, NY (Not in MERAL). Virtual event - </a:t>
            </a:r>
            <a:r>
              <a:rPr lang="en-US" sz="1200" b="0" i="0" u="sng" dirty="0">
                <a:solidFill>
                  <a:schemeClr val="bg1"/>
                </a:solidFill>
                <a:effectLst/>
                <a:latin typeface="Helvetica Neue"/>
                <a:hlinkClick r:id="rId2">
                  <a:extLst>
                    <a:ext uri="{A12FA001-AC4F-418D-AE19-62706E023703}">
                      <ahyp:hlinkClr xmlns:ahyp="http://schemas.microsoft.com/office/drawing/2018/hyperlinkcolor" val="tx"/>
                    </a:ext>
                  </a:extLst>
                </a:hlinkClick>
              </a:rPr>
              <a:t>https://www.neafexpo.com/</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Astronomy Day, May 15, Northern Virginia Astronomy Club - C.M. Crockett Park, Midland, VA.  This event might need to be virtual this year due to health concerns, that is yet to be determined. </a:t>
            </a:r>
            <a:r>
              <a:rPr lang="en-US" sz="1200" b="0" i="0" u="sng" dirty="0">
                <a:solidFill>
                  <a:schemeClr val="bg1"/>
                </a:solidFill>
                <a:effectLst/>
                <a:latin typeface="Helvetica Neue"/>
                <a:hlinkClick r:id="rId3">
                  <a:extLst>
                    <a:ext uri="{A12FA001-AC4F-418D-AE19-62706E023703}">
                      <ahyp:hlinkClr xmlns:ahyp="http://schemas.microsoft.com/office/drawing/2018/hyperlinkcolor" val="tx"/>
                    </a:ext>
                  </a:extLst>
                </a:hlinkClick>
              </a:rPr>
              <a:t>https://www.novac.com/wp/outreach/astronomyday/</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Cherry Springs Star Party, June 10-13. </a:t>
            </a:r>
            <a:r>
              <a:rPr lang="en-US" sz="1200" b="0" i="0" u="sng" dirty="0">
                <a:solidFill>
                  <a:schemeClr val="bg1"/>
                </a:solidFill>
                <a:effectLst/>
                <a:latin typeface="Helvetica Neue"/>
                <a:hlinkClick r:id="rId4">
                  <a:extLst>
                    <a:ext uri="{A12FA001-AC4F-418D-AE19-62706E023703}">
                      <ahyp:hlinkClr xmlns:ahyp="http://schemas.microsoft.com/office/drawing/2018/hyperlinkcolor" val="tx"/>
                    </a:ext>
                  </a:extLst>
                </a:hlinkClick>
              </a:rPr>
              <a:t>https://www.facebook.com/CherrySpringsStarParty/</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Green Bank Star Quest, July 7-10 Green Bank WV. Final decision yet to be made. </a:t>
            </a:r>
            <a:r>
              <a:rPr lang="en-US" sz="1200" b="0" i="0" u="sng" dirty="0">
                <a:solidFill>
                  <a:schemeClr val="bg1"/>
                </a:solidFill>
                <a:effectLst/>
                <a:latin typeface="Helvetica Neue"/>
                <a:hlinkClick r:id="rId5">
                  <a:extLst>
                    <a:ext uri="{A12FA001-AC4F-418D-AE19-62706E023703}">
                      <ahyp:hlinkClr xmlns:ahyp="http://schemas.microsoft.com/office/drawing/2018/hyperlinkcolor" val="tx"/>
                    </a:ext>
                  </a:extLst>
                </a:hlinkClick>
              </a:rPr>
              <a:t>http://www.greenbankstarquest.org/</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err="1">
                <a:solidFill>
                  <a:schemeClr val="bg1"/>
                </a:solidFill>
                <a:effectLst/>
                <a:latin typeface="Helvetica Neue"/>
              </a:rPr>
              <a:t>Stellafane</a:t>
            </a:r>
            <a:r>
              <a:rPr lang="en-US" sz="1200" b="0" i="0" dirty="0">
                <a:solidFill>
                  <a:schemeClr val="bg1"/>
                </a:solidFill>
                <a:effectLst/>
                <a:latin typeface="Helvetica Neue"/>
              </a:rPr>
              <a:t>, August 5-8 (Not in MERAL), Springfield, Vermont. Website indicates the event is a go. </a:t>
            </a:r>
            <a:r>
              <a:rPr lang="en-US" sz="1200" b="0" i="0" u="sng" dirty="0">
                <a:solidFill>
                  <a:schemeClr val="bg1"/>
                </a:solidFill>
                <a:effectLst/>
                <a:latin typeface="Helvetica Neue"/>
                <a:hlinkClick r:id="rId6">
                  <a:extLst>
                    <a:ext uri="{A12FA001-AC4F-418D-AE19-62706E023703}">
                      <ahyp:hlinkClr xmlns:ahyp="http://schemas.microsoft.com/office/drawing/2018/hyperlinkcolor" val="tx"/>
                    </a:ext>
                  </a:extLst>
                </a:hlinkClick>
              </a:rPr>
              <a:t>https://stellafane.org/</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Almost Heaven Star Party at Spruce Knob Mountain Center in Circleville, WV over Labor Day weekend, 3 -7 Sep, 2021.  </a:t>
            </a:r>
            <a:r>
              <a:rPr lang="en-US" sz="1200" b="0" i="0" u="sng" dirty="0">
                <a:solidFill>
                  <a:schemeClr val="bg1"/>
                </a:solidFill>
                <a:effectLst/>
                <a:latin typeface="Helvetica Neue"/>
                <a:hlinkClick r:id="rId7">
                  <a:extLst>
                    <a:ext uri="{A12FA001-AC4F-418D-AE19-62706E023703}">
                      <ahyp:hlinkClr xmlns:ahyp="http://schemas.microsoft.com/office/drawing/2018/hyperlinkcolor" val="tx"/>
                    </a:ext>
                  </a:extLst>
                </a:hlinkClick>
              </a:rPr>
              <a:t>https://www.ahsp.org/</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York County Star Party Sept 8-12 and Oct 6-11. </a:t>
            </a:r>
            <a:r>
              <a:rPr lang="en-US" sz="1200" b="0" i="0" u="sng" dirty="0">
                <a:solidFill>
                  <a:schemeClr val="bg1"/>
                </a:solidFill>
                <a:effectLst/>
                <a:latin typeface="Helvetica Neue"/>
                <a:hlinkClick r:id="rId8">
                  <a:extLst>
                    <a:ext uri="{A12FA001-AC4F-418D-AE19-62706E023703}">
                      <ahyp:hlinkClr xmlns:ahyp="http://schemas.microsoft.com/office/drawing/2018/hyperlinkcolor" val="tx"/>
                    </a:ext>
                  </a:extLst>
                </a:hlinkClick>
              </a:rPr>
              <a:t>http://www.skyshedpodpa.com/york-county-star-party.html</a:t>
            </a:r>
            <a:endParaRPr lang="en-US" sz="1200" b="0" i="0" dirty="0">
              <a:solidFill>
                <a:schemeClr val="bg1"/>
              </a:solidFill>
              <a:effectLst/>
              <a:latin typeface="Helvetica Neue"/>
            </a:endParaRPr>
          </a:p>
          <a:p>
            <a:pPr algn="l"/>
            <a:r>
              <a:rPr lang="en-US" sz="1200" b="0" i="0" dirty="0">
                <a:solidFill>
                  <a:schemeClr val="bg1"/>
                </a:solidFill>
                <a:effectLst/>
                <a:latin typeface="Helvetica Neue"/>
              </a:rPr>
              <a:t>Blackwater Falls Astronomy Weekend, September 9 – 11, Blackwater Falls State Park, WV. </a:t>
            </a:r>
            <a:r>
              <a:rPr lang="en-US" sz="1200" b="0" i="0" u="sng" dirty="0">
                <a:solidFill>
                  <a:schemeClr val="bg1"/>
                </a:solidFill>
                <a:effectLst/>
                <a:latin typeface="Helvetica Neue"/>
                <a:hlinkClick r:id="rId9">
                  <a:extLst>
                    <a:ext uri="{A12FA001-AC4F-418D-AE19-62706E023703}">
                      <ahyp:hlinkClr xmlns:ahyp="http://schemas.microsoft.com/office/drawing/2018/hyperlinkcolor" val="tx"/>
                    </a:ext>
                  </a:extLst>
                </a:hlinkClick>
              </a:rPr>
              <a:t>http://kvas.org/events.html</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Staunton River Star Party (Fall), October 4 - 10, 2021, Staunton River State Park, Virginia </a:t>
            </a:r>
            <a:r>
              <a:rPr lang="en-US" sz="1200" b="0" i="0" u="sng" dirty="0">
                <a:solidFill>
                  <a:schemeClr val="bg1"/>
                </a:solidFill>
                <a:effectLst/>
                <a:latin typeface="Helvetica Neue"/>
                <a:hlinkClick r:id="rId10">
                  <a:extLst>
                    <a:ext uri="{A12FA001-AC4F-418D-AE19-62706E023703}">
                      <ahyp:hlinkClr xmlns:ahyp="http://schemas.microsoft.com/office/drawing/2018/hyperlinkcolor" val="tx"/>
                    </a:ext>
                  </a:extLst>
                </a:hlinkClick>
              </a:rPr>
              <a:t>http://chaosastro.org/starparty/</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Northern Virginia Astronomy, Star Gaze, 10/9 Typically hosted at C.M. Crockett Park, Midland, VA. </a:t>
            </a:r>
            <a:r>
              <a:rPr lang="en-US" sz="1200" b="0" i="0" u="sng" dirty="0">
                <a:solidFill>
                  <a:schemeClr val="bg1"/>
                </a:solidFill>
                <a:effectLst/>
                <a:latin typeface="Helvetica Neue"/>
                <a:hlinkClick r:id="rId11">
                  <a:extLst>
                    <a:ext uri="{A12FA001-AC4F-418D-AE19-62706E023703}">
                      <ahyp:hlinkClr xmlns:ahyp="http://schemas.microsoft.com/office/drawing/2018/hyperlinkcolor" val="tx"/>
                    </a:ext>
                  </a:extLst>
                </a:hlinkClick>
              </a:rPr>
              <a:t>https://www.novac.com/wp/outreach/stargaze/</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South Jersey Astronomy Club Star Party. No fall star party date is currently listed. </a:t>
            </a:r>
            <a:r>
              <a:rPr lang="en-US" sz="1200" b="0" i="0" u="sng" dirty="0">
                <a:solidFill>
                  <a:schemeClr val="bg1"/>
                </a:solidFill>
                <a:effectLst/>
                <a:latin typeface="Helvetica Neue"/>
                <a:hlinkClick r:id="rId12">
                  <a:extLst>
                    <a:ext uri="{A12FA001-AC4F-418D-AE19-62706E023703}">
                      <ahyp:hlinkClr xmlns:ahyp="http://schemas.microsoft.com/office/drawing/2018/hyperlinkcolor" val="tx"/>
                    </a:ext>
                  </a:extLst>
                </a:hlinkClick>
              </a:rPr>
              <a:t>http://www.sjac.us/star-party/</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Mega Meet, Pulpit Rock, PA. No date is currently listed. </a:t>
            </a:r>
            <a:r>
              <a:rPr lang="en-US" sz="1200" b="0" i="0" u="sng" dirty="0">
                <a:solidFill>
                  <a:schemeClr val="bg1"/>
                </a:solidFill>
                <a:effectLst/>
                <a:latin typeface="Helvetica Neue"/>
                <a:hlinkClick r:id="rId13">
                  <a:extLst>
                    <a:ext uri="{A12FA001-AC4F-418D-AE19-62706E023703}">
                      <ahyp:hlinkClr xmlns:ahyp="http://schemas.microsoft.com/office/drawing/2018/hyperlinkcolor" val="tx"/>
                    </a:ext>
                  </a:extLst>
                </a:hlinkClick>
              </a:rPr>
              <a:t>https://lvaas.org/page.php?page=megameet</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Black Forest Star Party, the date is to be determined. </a:t>
            </a:r>
            <a:r>
              <a:rPr lang="en-US" sz="1200" b="0" i="0" u="sng" dirty="0">
                <a:solidFill>
                  <a:schemeClr val="bg1"/>
                </a:solidFill>
                <a:effectLst/>
                <a:latin typeface="Helvetica Neue"/>
                <a:hlinkClick r:id="rId14">
                  <a:extLst>
                    <a:ext uri="{A12FA001-AC4F-418D-AE19-62706E023703}">
                      <ahyp:hlinkClr xmlns:ahyp="http://schemas.microsoft.com/office/drawing/2018/hyperlinkcolor" val="tx"/>
                    </a:ext>
                  </a:extLst>
                </a:hlinkClick>
              </a:rPr>
              <a:t>https://bfsp.org/</a:t>
            </a:r>
            <a:endParaRPr lang="en-US" sz="1200" b="0" i="0" u="sng" dirty="0">
              <a:solidFill>
                <a:schemeClr val="bg1"/>
              </a:solidFill>
              <a:effectLst/>
              <a:latin typeface="Helvetica Neue"/>
            </a:endParaRPr>
          </a:p>
          <a:p>
            <a:pPr algn="l"/>
            <a:endParaRPr lang="en-US" sz="1200" b="0" i="0" dirty="0">
              <a:solidFill>
                <a:schemeClr val="bg1"/>
              </a:solidFill>
              <a:effectLst/>
              <a:latin typeface="Helvetica Neue"/>
            </a:endParaRPr>
          </a:p>
          <a:p>
            <a:pPr algn="l"/>
            <a:r>
              <a:rPr lang="en-US" sz="1200" b="0" i="0" dirty="0">
                <a:solidFill>
                  <a:schemeClr val="bg1"/>
                </a:solidFill>
                <a:effectLst/>
                <a:latin typeface="Helvetica Neue"/>
              </a:rPr>
              <a:t>Delmarva Star Watch, Trap Pond DE. No information available, no website.</a:t>
            </a:r>
          </a:p>
        </p:txBody>
      </p:sp>
      <p:pic>
        <p:nvPicPr>
          <p:cNvPr id="5" name="Picture 4">
            <a:extLst>
              <a:ext uri="{FF2B5EF4-FFF2-40B4-BE49-F238E27FC236}">
                <a16:creationId xmlns:a16="http://schemas.microsoft.com/office/drawing/2014/main" id="{CFACB0ED-33B6-4507-9718-BADCB272DE22}"/>
              </a:ext>
            </a:extLst>
          </p:cNvPr>
          <p:cNvPicPr>
            <a:picLocks noChangeAspect="1"/>
          </p:cNvPicPr>
          <p:nvPr/>
        </p:nvPicPr>
        <p:blipFill>
          <a:blip r:embed="rId15"/>
          <a:stretch>
            <a:fillRect/>
          </a:stretch>
        </p:blipFill>
        <p:spPr>
          <a:xfrm>
            <a:off x="2564091" y="16366"/>
            <a:ext cx="3044857" cy="1001728"/>
          </a:xfrm>
          <a:prstGeom prst="rect">
            <a:avLst/>
          </a:prstGeom>
        </p:spPr>
      </p:pic>
    </p:spTree>
    <p:extLst>
      <p:ext uri="{BB962C8B-B14F-4D97-AF65-F5344CB8AC3E}">
        <p14:creationId xmlns:p14="http://schemas.microsoft.com/office/powerpoint/2010/main" val="19657451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1054"/>
            <a:ext cx="8229600" cy="1143000"/>
          </a:xfrm>
        </p:spPr>
        <p:txBody>
          <a:bodyPr/>
          <a:lstStyle/>
          <a:p>
            <a:r>
              <a:rPr lang="en-US" b="1" dirty="0">
                <a:solidFill>
                  <a:schemeClr val="bg1"/>
                </a:solidFill>
                <a:latin typeface="+mn-lt"/>
              </a:rPr>
              <a:t>Officer Reports</a:t>
            </a:r>
            <a:br>
              <a:rPr lang="en-US" b="1" dirty="0">
                <a:latin typeface="+mn-lt"/>
              </a:rPr>
            </a:br>
            <a:endParaRPr lang="en-US" sz="3200" b="1" dirty="0">
              <a:latin typeface="+mn-lt"/>
            </a:endParaRPr>
          </a:p>
        </p:txBody>
      </p:sp>
      <p:pic>
        <p:nvPicPr>
          <p:cNvPr id="5" name="Picture 4">
            <a:extLst>
              <a:ext uri="{FF2B5EF4-FFF2-40B4-BE49-F238E27FC236}">
                <a16:creationId xmlns:a16="http://schemas.microsoft.com/office/drawing/2014/main" id="{4845AC08-D490-4D6A-9BAE-A11FD34064F2}"/>
              </a:ext>
            </a:extLst>
          </p:cNvPr>
          <p:cNvPicPr>
            <a:picLocks noChangeAspect="1"/>
          </p:cNvPicPr>
          <p:nvPr/>
        </p:nvPicPr>
        <p:blipFill>
          <a:blip r:embed="rId3"/>
          <a:stretch>
            <a:fillRect/>
          </a:stretch>
        </p:blipFill>
        <p:spPr>
          <a:xfrm>
            <a:off x="0" y="1689917"/>
            <a:ext cx="9144000" cy="5325626"/>
          </a:xfrm>
          <a:prstGeom prst="rect">
            <a:avLst/>
          </a:prstGeom>
        </p:spPr>
      </p:pic>
    </p:spTree>
    <p:extLst>
      <p:ext uri="{BB962C8B-B14F-4D97-AF65-F5344CB8AC3E}">
        <p14:creationId xmlns:p14="http://schemas.microsoft.com/office/powerpoint/2010/main" val="11782356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1860D88-9952-41DE-9143-A97CEB7B5EA0}"/>
              </a:ext>
            </a:extLst>
          </p:cNvPr>
          <p:cNvSpPr/>
          <p:nvPr/>
        </p:nvSpPr>
        <p:spPr>
          <a:xfrm>
            <a:off x="416979" y="219670"/>
            <a:ext cx="8032968" cy="1754326"/>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HAL Members Astro Art</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And Projects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Picture 5">
            <a:extLst>
              <a:ext uri="{FF2B5EF4-FFF2-40B4-BE49-F238E27FC236}">
                <a16:creationId xmlns:a16="http://schemas.microsoft.com/office/drawing/2014/main" id="{C5490B74-94BD-498C-9AD1-888ED5D55EC2}"/>
              </a:ext>
            </a:extLst>
          </p:cNvPr>
          <p:cNvPicPr>
            <a:picLocks noChangeAspect="1"/>
          </p:cNvPicPr>
          <p:nvPr/>
        </p:nvPicPr>
        <p:blipFill>
          <a:blip r:embed="rId2"/>
          <a:stretch>
            <a:fillRect/>
          </a:stretch>
        </p:blipFill>
        <p:spPr>
          <a:xfrm>
            <a:off x="2673855" y="2511246"/>
            <a:ext cx="3796289" cy="3796289"/>
          </a:xfrm>
          <a:prstGeom prst="rect">
            <a:avLst/>
          </a:prstGeom>
        </p:spPr>
      </p:pic>
    </p:spTree>
    <p:extLst>
      <p:ext uri="{BB962C8B-B14F-4D97-AF65-F5344CB8AC3E}">
        <p14:creationId xmlns:p14="http://schemas.microsoft.com/office/powerpoint/2010/main" val="20638412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7716A2-DAEC-4183-B7FA-58922FC063F1}"/>
              </a:ext>
            </a:extLst>
          </p:cNvPr>
          <p:cNvSpPr>
            <a:spLocks noGrp="1"/>
          </p:cNvSpPr>
          <p:nvPr>
            <p:ph type="title"/>
          </p:nvPr>
        </p:nvSpPr>
        <p:spPr>
          <a:xfrm>
            <a:off x="628650" y="1470649"/>
            <a:ext cx="7837433" cy="611852"/>
          </a:xfrm>
        </p:spPr>
        <p:txBody>
          <a:bodyPr>
            <a:normAutofit fontScale="90000"/>
          </a:bodyPr>
          <a:lstStyle/>
          <a:p>
            <a:pPr algn="ctr"/>
            <a:r>
              <a:rPr lang="en-US" sz="2700" dirty="0">
                <a:latin typeface="Bahnschrift" panose="020B0502040204020203" pitchFamily="34" charset="0"/>
              </a:rPr>
              <a:t>TY </a:t>
            </a:r>
            <a:r>
              <a:rPr lang="en-US" sz="2700" dirty="0" err="1">
                <a:latin typeface="Bahnschrift" panose="020B0502040204020203" pitchFamily="34" charset="0"/>
              </a:rPr>
              <a:t>UMa</a:t>
            </a:r>
            <a:r>
              <a:rPr lang="en-US" sz="2700" dirty="0">
                <a:latin typeface="Bahnschrift" panose="020B0502040204020203" pitchFamily="34" charset="0"/>
              </a:rPr>
              <a:t> EW-type (Contact Binary) Project Workflow</a:t>
            </a:r>
          </a:p>
        </p:txBody>
      </p:sp>
      <p:pic>
        <p:nvPicPr>
          <p:cNvPr id="6" name="Picture 5">
            <a:extLst>
              <a:ext uri="{FF2B5EF4-FFF2-40B4-BE49-F238E27FC236}">
                <a16:creationId xmlns:a16="http://schemas.microsoft.com/office/drawing/2014/main" id="{FDE0547E-A29C-4EAF-9806-4B94FBE099E1}"/>
              </a:ext>
            </a:extLst>
          </p:cNvPr>
          <p:cNvPicPr>
            <a:picLocks noChangeAspect="1"/>
          </p:cNvPicPr>
          <p:nvPr/>
        </p:nvPicPr>
        <p:blipFill>
          <a:blip r:embed="rId2"/>
          <a:stretch>
            <a:fillRect/>
          </a:stretch>
        </p:blipFill>
        <p:spPr>
          <a:xfrm>
            <a:off x="6448172" y="4482563"/>
            <a:ext cx="2413698" cy="1887037"/>
          </a:xfrm>
          <a:prstGeom prst="rect">
            <a:avLst/>
          </a:prstGeom>
        </p:spPr>
      </p:pic>
      <p:pic>
        <p:nvPicPr>
          <p:cNvPr id="3" name="Picture 2">
            <a:extLst>
              <a:ext uri="{FF2B5EF4-FFF2-40B4-BE49-F238E27FC236}">
                <a16:creationId xmlns:a16="http://schemas.microsoft.com/office/drawing/2014/main" id="{3BE9FCB1-495D-4F75-8835-8F29456FDEAC}"/>
              </a:ext>
            </a:extLst>
          </p:cNvPr>
          <p:cNvPicPr>
            <a:picLocks noChangeAspect="1"/>
          </p:cNvPicPr>
          <p:nvPr/>
        </p:nvPicPr>
        <p:blipFill>
          <a:blip r:embed="rId3"/>
          <a:stretch>
            <a:fillRect/>
          </a:stretch>
        </p:blipFill>
        <p:spPr>
          <a:xfrm>
            <a:off x="112070" y="4482562"/>
            <a:ext cx="3033746" cy="1909733"/>
          </a:xfrm>
          <a:prstGeom prst="rect">
            <a:avLst/>
          </a:prstGeom>
        </p:spPr>
      </p:pic>
      <p:pic>
        <p:nvPicPr>
          <p:cNvPr id="9" name="Picture 8">
            <a:extLst>
              <a:ext uri="{FF2B5EF4-FFF2-40B4-BE49-F238E27FC236}">
                <a16:creationId xmlns:a16="http://schemas.microsoft.com/office/drawing/2014/main" id="{42DC0633-C4CB-4452-9633-5A08417415E9}"/>
              </a:ext>
            </a:extLst>
          </p:cNvPr>
          <p:cNvPicPr>
            <a:picLocks noChangeAspect="1"/>
          </p:cNvPicPr>
          <p:nvPr/>
        </p:nvPicPr>
        <p:blipFill>
          <a:blip r:embed="rId4"/>
          <a:stretch>
            <a:fillRect/>
          </a:stretch>
        </p:blipFill>
        <p:spPr>
          <a:xfrm>
            <a:off x="4399135" y="2179683"/>
            <a:ext cx="2993821" cy="2042683"/>
          </a:xfrm>
          <a:prstGeom prst="rect">
            <a:avLst/>
          </a:prstGeom>
        </p:spPr>
      </p:pic>
      <p:grpSp>
        <p:nvGrpSpPr>
          <p:cNvPr id="17" name="Group 16">
            <a:extLst>
              <a:ext uri="{FF2B5EF4-FFF2-40B4-BE49-F238E27FC236}">
                <a16:creationId xmlns:a16="http://schemas.microsoft.com/office/drawing/2014/main" id="{DE8E5067-F2C9-4857-AF10-D0648F6F0D29}"/>
              </a:ext>
            </a:extLst>
          </p:cNvPr>
          <p:cNvGrpSpPr/>
          <p:nvPr/>
        </p:nvGrpSpPr>
        <p:grpSpPr>
          <a:xfrm>
            <a:off x="1442733" y="2166894"/>
            <a:ext cx="2926106" cy="2042683"/>
            <a:chOff x="1131164" y="992043"/>
            <a:chExt cx="3901474" cy="2723577"/>
          </a:xfrm>
        </p:grpSpPr>
        <p:pic>
          <p:nvPicPr>
            <p:cNvPr id="7" name="Picture 6">
              <a:extLst>
                <a:ext uri="{FF2B5EF4-FFF2-40B4-BE49-F238E27FC236}">
                  <a16:creationId xmlns:a16="http://schemas.microsoft.com/office/drawing/2014/main" id="{EBC28346-7B1F-4740-8ACE-B77A93B73323}"/>
                </a:ext>
              </a:extLst>
            </p:cNvPr>
            <p:cNvPicPr>
              <a:picLocks noChangeAspect="1"/>
            </p:cNvPicPr>
            <p:nvPr/>
          </p:nvPicPr>
          <p:blipFill>
            <a:blip r:embed="rId5"/>
            <a:stretch>
              <a:fillRect/>
            </a:stretch>
          </p:blipFill>
          <p:spPr>
            <a:xfrm>
              <a:off x="1131164" y="992043"/>
              <a:ext cx="3901474" cy="2723577"/>
            </a:xfrm>
            <a:prstGeom prst="rect">
              <a:avLst/>
            </a:prstGeom>
          </p:spPr>
        </p:pic>
        <p:sp>
          <p:nvSpPr>
            <p:cNvPr id="11" name="Oval 10">
              <a:extLst>
                <a:ext uri="{FF2B5EF4-FFF2-40B4-BE49-F238E27FC236}">
                  <a16:creationId xmlns:a16="http://schemas.microsoft.com/office/drawing/2014/main" id="{408B6DF1-1BC7-4A42-AF26-916968024B25}"/>
                </a:ext>
              </a:extLst>
            </p:cNvPr>
            <p:cNvSpPr/>
            <p:nvPr/>
          </p:nvSpPr>
          <p:spPr>
            <a:xfrm flipH="1" flipV="1">
              <a:off x="2959981" y="2317606"/>
              <a:ext cx="243840" cy="21336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kern="1200">
                <a:solidFill>
                  <a:prstClr val="black"/>
                </a:solidFill>
                <a:latin typeface="Calibri" panose="020F0502020204030204"/>
              </a:endParaRPr>
            </a:p>
          </p:txBody>
        </p:sp>
        <p:sp>
          <p:nvSpPr>
            <p:cNvPr id="12" name="Oval 11">
              <a:extLst>
                <a:ext uri="{FF2B5EF4-FFF2-40B4-BE49-F238E27FC236}">
                  <a16:creationId xmlns:a16="http://schemas.microsoft.com/office/drawing/2014/main" id="{F71246C3-50AD-4558-BC60-5432C1D0C2AD}"/>
                </a:ext>
              </a:extLst>
            </p:cNvPr>
            <p:cNvSpPr/>
            <p:nvPr/>
          </p:nvSpPr>
          <p:spPr>
            <a:xfrm flipH="1" flipV="1">
              <a:off x="3594160" y="2195686"/>
              <a:ext cx="243840" cy="2133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kern="1200">
                <a:solidFill>
                  <a:prstClr val="black"/>
                </a:solidFill>
                <a:latin typeface="Calibri" panose="020F0502020204030204"/>
              </a:endParaRPr>
            </a:p>
          </p:txBody>
        </p:sp>
        <p:sp>
          <p:nvSpPr>
            <p:cNvPr id="14" name="Oval 13">
              <a:extLst>
                <a:ext uri="{FF2B5EF4-FFF2-40B4-BE49-F238E27FC236}">
                  <a16:creationId xmlns:a16="http://schemas.microsoft.com/office/drawing/2014/main" id="{E50CE270-81D2-4C50-B0B2-4ABC05633EE1}"/>
                </a:ext>
              </a:extLst>
            </p:cNvPr>
            <p:cNvSpPr/>
            <p:nvPr/>
          </p:nvSpPr>
          <p:spPr>
            <a:xfrm flipH="1" flipV="1">
              <a:off x="3158101" y="2970893"/>
              <a:ext cx="243840" cy="2133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kern="1200">
                <a:solidFill>
                  <a:prstClr val="black"/>
                </a:solidFill>
                <a:latin typeface="Calibri" panose="020F0502020204030204"/>
              </a:endParaRPr>
            </a:p>
          </p:txBody>
        </p:sp>
        <p:sp>
          <p:nvSpPr>
            <p:cNvPr id="15" name="Oval 14">
              <a:extLst>
                <a:ext uri="{FF2B5EF4-FFF2-40B4-BE49-F238E27FC236}">
                  <a16:creationId xmlns:a16="http://schemas.microsoft.com/office/drawing/2014/main" id="{E7D9609A-9987-4C9D-9424-CB279491359D}"/>
                </a:ext>
              </a:extLst>
            </p:cNvPr>
            <p:cNvSpPr/>
            <p:nvPr/>
          </p:nvSpPr>
          <p:spPr>
            <a:xfrm flipH="1" flipV="1">
              <a:off x="3766183" y="1411483"/>
              <a:ext cx="243840" cy="213360"/>
            </a:xfrm>
            <a:prstGeom prst="ellipse">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kern="1200">
                <a:solidFill>
                  <a:prstClr val="black"/>
                </a:solidFill>
                <a:latin typeface="Calibri" panose="020F0502020204030204"/>
              </a:endParaRPr>
            </a:p>
          </p:txBody>
        </p:sp>
        <p:sp>
          <p:nvSpPr>
            <p:cNvPr id="16" name="Oval 15">
              <a:extLst>
                <a:ext uri="{FF2B5EF4-FFF2-40B4-BE49-F238E27FC236}">
                  <a16:creationId xmlns:a16="http://schemas.microsoft.com/office/drawing/2014/main" id="{161F228A-95F3-4861-9DFD-D9633E894A81}"/>
                </a:ext>
              </a:extLst>
            </p:cNvPr>
            <p:cNvSpPr/>
            <p:nvPr/>
          </p:nvSpPr>
          <p:spPr>
            <a:xfrm flipH="1" flipV="1">
              <a:off x="3761800" y="1662286"/>
              <a:ext cx="243840" cy="21336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kern="1200">
                <a:solidFill>
                  <a:prstClr val="black"/>
                </a:solidFill>
                <a:latin typeface="Calibri" panose="020F0502020204030204"/>
              </a:endParaRPr>
            </a:p>
          </p:txBody>
        </p:sp>
      </p:grpSp>
      <p:sp>
        <p:nvSpPr>
          <p:cNvPr id="18" name="TextBox 17">
            <a:extLst>
              <a:ext uri="{FF2B5EF4-FFF2-40B4-BE49-F238E27FC236}">
                <a16:creationId xmlns:a16="http://schemas.microsoft.com/office/drawing/2014/main" id="{1314B5DC-8E14-4900-BD18-AE54C148A454}"/>
              </a:ext>
            </a:extLst>
          </p:cNvPr>
          <p:cNvSpPr txBox="1"/>
          <p:nvPr/>
        </p:nvSpPr>
        <p:spPr>
          <a:xfrm>
            <a:off x="68581" y="2356542"/>
            <a:ext cx="1423147" cy="1754326"/>
          </a:xfrm>
          <a:prstGeom prst="rect">
            <a:avLst/>
          </a:prstGeom>
          <a:noFill/>
        </p:spPr>
        <p:txBody>
          <a:bodyPr wrap="none" rtlCol="0">
            <a:spAutoFit/>
          </a:bodyPr>
          <a:lstStyle/>
          <a:p>
            <a:pPr defTabSz="685800"/>
            <a:r>
              <a:rPr lang="en-US" sz="1200" u="sng" kern="1200" dirty="0">
                <a:solidFill>
                  <a:prstClr val="black"/>
                </a:solidFill>
                <a:latin typeface="Calibri" panose="020F0502020204030204"/>
                <a:ea typeface="+mn-ea"/>
                <a:cs typeface="+mn-cs"/>
              </a:rPr>
              <a:t>Mt Airy </a:t>
            </a:r>
            <a:r>
              <a:rPr lang="en-US" sz="1200" u="sng" kern="1200" dirty="0" err="1">
                <a:solidFill>
                  <a:prstClr val="black"/>
                </a:solidFill>
                <a:latin typeface="Calibri" panose="020F0502020204030204"/>
                <a:ea typeface="+mn-ea"/>
                <a:cs typeface="+mn-cs"/>
              </a:rPr>
              <a:t>Obs</a:t>
            </a:r>
            <a:endParaRPr lang="en-US" sz="1200" u="sng" kern="1200" dirty="0">
              <a:solidFill>
                <a:prstClr val="black"/>
              </a:solidFill>
              <a:latin typeface="Calibri" panose="020F0502020204030204"/>
              <a:ea typeface="+mn-ea"/>
              <a:cs typeface="+mn-cs"/>
            </a:endParaRPr>
          </a:p>
          <a:p>
            <a:pPr marL="83344" indent="-83344" defTabSz="685800">
              <a:buFont typeface="Arial" panose="020B0604020202020204" pitchFamily="34" charset="0"/>
              <a:buChar char="•"/>
            </a:pPr>
            <a:r>
              <a:rPr lang="en-US" sz="1200" kern="1200" dirty="0">
                <a:solidFill>
                  <a:prstClr val="black"/>
                </a:solidFill>
                <a:latin typeface="Calibri" panose="020F0502020204030204"/>
                <a:ea typeface="+mn-ea"/>
                <a:cs typeface="+mn-cs"/>
              </a:rPr>
              <a:t>PW CDK 12.5”</a:t>
            </a:r>
          </a:p>
          <a:p>
            <a:pPr marL="83344" indent="-83344" defTabSz="685800">
              <a:buFont typeface="Arial" panose="020B0604020202020204" pitchFamily="34" charset="0"/>
              <a:buChar char="•"/>
            </a:pPr>
            <a:r>
              <a:rPr lang="en-US" sz="1200" kern="1200" dirty="0">
                <a:solidFill>
                  <a:prstClr val="black"/>
                </a:solidFill>
                <a:latin typeface="Calibri" panose="020F0502020204030204"/>
                <a:ea typeface="+mn-ea"/>
                <a:cs typeface="+mn-cs"/>
              </a:rPr>
              <a:t>SBIG STXL-6303e</a:t>
            </a:r>
          </a:p>
          <a:p>
            <a:pPr marL="83344" indent="-83344" defTabSz="685800">
              <a:buFont typeface="Arial" panose="020B0604020202020204" pitchFamily="34" charset="0"/>
              <a:buChar char="•"/>
            </a:pPr>
            <a:r>
              <a:rPr lang="en-US" sz="1200" kern="1200" dirty="0">
                <a:solidFill>
                  <a:prstClr val="black"/>
                </a:solidFill>
                <a:latin typeface="Calibri" panose="020F0502020204030204"/>
                <a:ea typeface="+mn-ea"/>
                <a:cs typeface="+mn-cs"/>
              </a:rPr>
              <a:t>Paramount MX+</a:t>
            </a:r>
          </a:p>
          <a:p>
            <a:pPr marL="83344" indent="-83344" defTabSz="685800">
              <a:buFont typeface="Arial" panose="020B0604020202020204" pitchFamily="34" charset="0"/>
              <a:buChar char="•"/>
            </a:pPr>
            <a:r>
              <a:rPr lang="en-US" sz="1200" kern="1200" dirty="0">
                <a:solidFill>
                  <a:prstClr val="black"/>
                </a:solidFill>
                <a:latin typeface="Calibri" panose="020F0502020204030204"/>
                <a:ea typeface="+mn-ea"/>
                <a:cs typeface="+mn-cs"/>
              </a:rPr>
              <a:t>Filters</a:t>
            </a:r>
          </a:p>
          <a:p>
            <a:pPr marL="258366" lvl="1" indent="-128588" defTabSz="685800">
              <a:buFont typeface="Arial" panose="020B0604020202020204" pitchFamily="34" charset="0"/>
              <a:buChar char="•"/>
            </a:pPr>
            <a:r>
              <a:rPr lang="en-US" sz="1200" kern="1200" dirty="0">
                <a:solidFill>
                  <a:prstClr val="black"/>
                </a:solidFill>
                <a:latin typeface="Calibri" panose="020F0502020204030204"/>
                <a:ea typeface="+mn-ea"/>
                <a:cs typeface="+mn-cs"/>
              </a:rPr>
              <a:t>B: 120 sec</a:t>
            </a:r>
          </a:p>
          <a:p>
            <a:pPr marL="258366" lvl="1" indent="-128588" defTabSz="685800">
              <a:buFont typeface="Arial" panose="020B0604020202020204" pitchFamily="34" charset="0"/>
              <a:buChar char="•"/>
            </a:pPr>
            <a:r>
              <a:rPr lang="en-US" sz="1200" kern="1200" dirty="0">
                <a:solidFill>
                  <a:prstClr val="black"/>
                </a:solidFill>
                <a:latin typeface="Calibri" panose="020F0502020204030204"/>
                <a:ea typeface="+mn-ea"/>
                <a:cs typeface="+mn-cs"/>
              </a:rPr>
              <a:t>V: 90 sec</a:t>
            </a:r>
          </a:p>
          <a:p>
            <a:pPr marL="83344" indent="-83344" defTabSz="685800">
              <a:buFont typeface="Arial" panose="020B0604020202020204" pitchFamily="34" charset="0"/>
              <a:buChar char="•"/>
            </a:pPr>
            <a:r>
              <a:rPr lang="en-US" sz="1200" kern="1200" dirty="0">
                <a:solidFill>
                  <a:prstClr val="black"/>
                </a:solidFill>
                <a:latin typeface="Calibri" panose="020F0502020204030204"/>
                <a:ea typeface="+mn-ea"/>
                <a:cs typeface="+mn-cs"/>
              </a:rPr>
              <a:t>6-10 </a:t>
            </a:r>
            <a:r>
              <a:rPr lang="en-US" sz="1200" kern="1200" dirty="0" err="1">
                <a:solidFill>
                  <a:prstClr val="black"/>
                </a:solidFill>
                <a:latin typeface="Calibri" panose="020F0502020204030204"/>
                <a:ea typeface="+mn-ea"/>
                <a:cs typeface="+mn-cs"/>
              </a:rPr>
              <a:t>hr</a:t>
            </a:r>
            <a:r>
              <a:rPr lang="en-US" sz="1200" kern="1200" dirty="0">
                <a:solidFill>
                  <a:prstClr val="black"/>
                </a:solidFill>
                <a:latin typeface="Calibri" panose="020F0502020204030204"/>
                <a:ea typeface="+mn-ea"/>
                <a:cs typeface="+mn-cs"/>
              </a:rPr>
              <a:t> collections</a:t>
            </a:r>
          </a:p>
          <a:p>
            <a:pPr marL="83344" indent="-83344" defTabSz="685800">
              <a:buFont typeface="Arial" panose="020B0604020202020204" pitchFamily="34" charset="0"/>
              <a:buChar char="•"/>
            </a:pPr>
            <a:r>
              <a:rPr lang="en-US" sz="1200" kern="1200" dirty="0">
                <a:solidFill>
                  <a:prstClr val="black"/>
                </a:solidFill>
                <a:latin typeface="Calibri" panose="020F0502020204030204"/>
                <a:ea typeface="+mn-ea"/>
                <a:cs typeface="+mn-cs"/>
              </a:rPr>
              <a:t>2600+ </a:t>
            </a:r>
            <a:r>
              <a:rPr lang="en-US" sz="1200" kern="1200" dirty="0" err="1">
                <a:solidFill>
                  <a:prstClr val="black"/>
                </a:solidFill>
                <a:latin typeface="Calibri" panose="020F0502020204030204"/>
                <a:ea typeface="+mn-ea"/>
                <a:cs typeface="+mn-cs"/>
              </a:rPr>
              <a:t>obs</a:t>
            </a:r>
            <a:endParaRPr lang="en-US" sz="1200" kern="1200" dirty="0">
              <a:solidFill>
                <a:prstClr val="black"/>
              </a:solidFill>
              <a:latin typeface="Calibri" panose="020F0502020204030204"/>
              <a:ea typeface="+mn-ea"/>
              <a:cs typeface="+mn-cs"/>
            </a:endParaRPr>
          </a:p>
        </p:txBody>
      </p:sp>
      <p:sp>
        <p:nvSpPr>
          <p:cNvPr id="19" name="TextBox 18">
            <a:extLst>
              <a:ext uri="{FF2B5EF4-FFF2-40B4-BE49-F238E27FC236}">
                <a16:creationId xmlns:a16="http://schemas.microsoft.com/office/drawing/2014/main" id="{A6682C1A-56A9-498E-9E43-BFDF628102AD}"/>
              </a:ext>
            </a:extLst>
          </p:cNvPr>
          <p:cNvSpPr txBox="1"/>
          <p:nvPr/>
        </p:nvSpPr>
        <p:spPr>
          <a:xfrm>
            <a:off x="7432737" y="2356543"/>
            <a:ext cx="1698542" cy="1384995"/>
          </a:xfrm>
          <a:prstGeom prst="rect">
            <a:avLst/>
          </a:prstGeom>
          <a:noFill/>
        </p:spPr>
        <p:txBody>
          <a:bodyPr wrap="none" rtlCol="0">
            <a:spAutoFit/>
          </a:bodyPr>
          <a:lstStyle/>
          <a:p>
            <a:pPr defTabSz="685800"/>
            <a:r>
              <a:rPr lang="en-US" sz="1200" u="sng" kern="1200" dirty="0">
                <a:solidFill>
                  <a:prstClr val="black"/>
                </a:solidFill>
                <a:latin typeface="Calibri" panose="020F0502020204030204"/>
                <a:ea typeface="+mn-ea"/>
                <a:cs typeface="+mn-cs"/>
              </a:rPr>
              <a:t>General Workflow</a:t>
            </a:r>
          </a:p>
          <a:p>
            <a:pPr marL="47625" indent="-47625" defTabSz="685800">
              <a:buFont typeface="Arial" panose="020B0604020202020204" pitchFamily="34" charset="0"/>
              <a:buChar char="•"/>
            </a:pPr>
            <a:r>
              <a:rPr lang="en-US" sz="1200" kern="1200" dirty="0">
                <a:solidFill>
                  <a:prstClr val="black"/>
                </a:solidFill>
                <a:latin typeface="Calibri" panose="020F0502020204030204"/>
                <a:ea typeface="+mn-ea"/>
                <a:cs typeface="+mn-cs"/>
              </a:rPr>
              <a:t>VPHOT Time Series</a:t>
            </a:r>
          </a:p>
          <a:p>
            <a:pPr marL="47625" indent="-47625" defTabSz="685800">
              <a:buFont typeface="Arial" panose="020B0604020202020204" pitchFamily="34" charset="0"/>
              <a:buChar char="•"/>
            </a:pPr>
            <a:r>
              <a:rPr lang="en-US" sz="1200" kern="1200" dirty="0" err="1">
                <a:solidFill>
                  <a:prstClr val="black"/>
                </a:solidFill>
                <a:latin typeface="Calibri" panose="020F0502020204030204"/>
                <a:ea typeface="+mn-ea"/>
                <a:cs typeface="+mn-cs"/>
              </a:rPr>
              <a:t>Peranso</a:t>
            </a:r>
            <a:r>
              <a:rPr lang="en-US" sz="1200" kern="1200" dirty="0">
                <a:solidFill>
                  <a:prstClr val="black"/>
                </a:solidFill>
                <a:latin typeface="Calibri" panose="020F0502020204030204"/>
                <a:ea typeface="+mn-ea"/>
                <a:cs typeface="+mn-cs"/>
              </a:rPr>
              <a:t> SW analysis</a:t>
            </a:r>
          </a:p>
          <a:p>
            <a:pPr marL="47625" indent="-47625" defTabSz="685800">
              <a:buFont typeface="Arial" panose="020B0604020202020204" pitchFamily="34" charset="0"/>
              <a:buChar char="•"/>
            </a:pPr>
            <a:r>
              <a:rPr lang="en-US" sz="1200" kern="1200" dirty="0">
                <a:solidFill>
                  <a:prstClr val="black"/>
                </a:solidFill>
                <a:latin typeface="Calibri" panose="020F0502020204030204"/>
                <a:ea typeface="+mn-ea"/>
                <a:cs typeface="+mn-cs"/>
              </a:rPr>
              <a:t>Period Analysis</a:t>
            </a:r>
          </a:p>
          <a:p>
            <a:pPr marL="47625" indent="-47625" defTabSz="685800">
              <a:buFont typeface="Arial" panose="020B0604020202020204" pitchFamily="34" charset="0"/>
              <a:buChar char="•"/>
            </a:pPr>
            <a:r>
              <a:rPr lang="en-US" sz="1200" kern="1200" dirty="0">
                <a:solidFill>
                  <a:prstClr val="black"/>
                </a:solidFill>
                <a:latin typeface="Calibri" panose="020F0502020204030204"/>
                <a:ea typeface="+mn-ea"/>
                <a:cs typeface="+mn-cs"/>
              </a:rPr>
              <a:t>Time of Min Analysis</a:t>
            </a:r>
          </a:p>
          <a:p>
            <a:pPr marL="47625" indent="-47625" defTabSz="685800">
              <a:buFont typeface="Arial" panose="020B0604020202020204" pitchFamily="34" charset="0"/>
              <a:buChar char="•"/>
            </a:pPr>
            <a:r>
              <a:rPr lang="en-US" sz="1200" kern="1200" dirty="0">
                <a:solidFill>
                  <a:prstClr val="black"/>
                </a:solidFill>
                <a:latin typeface="Calibri" panose="020F0502020204030204"/>
                <a:ea typeface="+mn-ea"/>
                <a:cs typeface="+mn-cs"/>
              </a:rPr>
              <a:t>O-C Diagram</a:t>
            </a:r>
          </a:p>
          <a:p>
            <a:pPr marL="47625" indent="-47625" defTabSz="685800">
              <a:buFont typeface="Arial" panose="020B0604020202020204" pitchFamily="34" charset="0"/>
              <a:buChar char="•"/>
            </a:pPr>
            <a:r>
              <a:rPr lang="en-US" sz="1200" kern="1200" dirty="0">
                <a:solidFill>
                  <a:prstClr val="black"/>
                </a:solidFill>
                <a:latin typeface="Calibri" panose="020F0502020204030204"/>
                <a:ea typeface="+mn-ea"/>
                <a:cs typeface="+mn-cs"/>
              </a:rPr>
              <a:t>Binary Maker Modeling</a:t>
            </a:r>
          </a:p>
        </p:txBody>
      </p:sp>
      <p:pic>
        <p:nvPicPr>
          <p:cNvPr id="21" name="Picture 20">
            <a:extLst>
              <a:ext uri="{FF2B5EF4-FFF2-40B4-BE49-F238E27FC236}">
                <a16:creationId xmlns:a16="http://schemas.microsoft.com/office/drawing/2014/main" id="{02B567A3-AEA2-4851-924F-4ED310E3A60C}"/>
              </a:ext>
            </a:extLst>
          </p:cNvPr>
          <p:cNvPicPr>
            <a:picLocks noChangeAspect="1"/>
          </p:cNvPicPr>
          <p:nvPr/>
        </p:nvPicPr>
        <p:blipFill>
          <a:blip r:embed="rId6"/>
          <a:stretch>
            <a:fillRect/>
          </a:stretch>
        </p:blipFill>
        <p:spPr>
          <a:xfrm>
            <a:off x="3421554" y="4482563"/>
            <a:ext cx="2750880" cy="1887037"/>
          </a:xfrm>
          <a:prstGeom prst="rect">
            <a:avLst/>
          </a:prstGeom>
        </p:spPr>
      </p:pic>
      <p:sp>
        <p:nvSpPr>
          <p:cNvPr id="2" name="TextBox 1">
            <a:extLst>
              <a:ext uri="{FF2B5EF4-FFF2-40B4-BE49-F238E27FC236}">
                <a16:creationId xmlns:a16="http://schemas.microsoft.com/office/drawing/2014/main" id="{06090D0E-0287-4C99-8B42-FE8B3817E28B}"/>
              </a:ext>
            </a:extLst>
          </p:cNvPr>
          <p:cNvSpPr txBox="1"/>
          <p:nvPr/>
        </p:nvSpPr>
        <p:spPr>
          <a:xfrm>
            <a:off x="1583694" y="2367151"/>
            <a:ext cx="1437253" cy="738664"/>
          </a:xfrm>
          <a:prstGeom prst="rect">
            <a:avLst/>
          </a:prstGeom>
          <a:noFill/>
        </p:spPr>
        <p:txBody>
          <a:bodyPr wrap="none" rtlCol="0">
            <a:spAutoFit/>
          </a:bodyPr>
          <a:lstStyle/>
          <a:p>
            <a:pPr defTabSz="685800"/>
            <a:r>
              <a:rPr lang="en-US" sz="1050" kern="1200" dirty="0">
                <a:solidFill>
                  <a:prstClr val="white"/>
                </a:solidFill>
                <a:latin typeface="Calibri" panose="020F0502020204030204"/>
                <a:ea typeface="+mn-ea"/>
                <a:cs typeface="+mn-cs"/>
              </a:rPr>
              <a:t>TY </a:t>
            </a:r>
            <a:r>
              <a:rPr lang="en-US" sz="1050" kern="1200" dirty="0" err="1">
                <a:solidFill>
                  <a:prstClr val="white"/>
                </a:solidFill>
                <a:latin typeface="Calibri" panose="020F0502020204030204"/>
                <a:ea typeface="+mn-ea"/>
                <a:cs typeface="+mn-cs"/>
              </a:rPr>
              <a:t>UMa</a:t>
            </a:r>
            <a:endParaRPr lang="en-US" sz="1050" kern="1200" dirty="0">
              <a:solidFill>
                <a:prstClr val="white"/>
              </a:solidFill>
              <a:latin typeface="Calibri" panose="020F0502020204030204"/>
              <a:ea typeface="+mn-ea"/>
              <a:cs typeface="+mn-cs"/>
            </a:endParaRPr>
          </a:p>
          <a:p>
            <a:pPr marL="89297" indent="-89297" defTabSz="685800">
              <a:buFont typeface="Arial" panose="020B0604020202020204" pitchFamily="34" charset="0"/>
              <a:buChar char="•"/>
            </a:pPr>
            <a:r>
              <a:rPr lang="en-US" sz="1050" kern="1200" dirty="0">
                <a:solidFill>
                  <a:prstClr val="white"/>
                </a:solidFill>
                <a:latin typeface="Calibri" panose="020F0502020204030204"/>
                <a:ea typeface="+mn-ea"/>
                <a:cs typeface="+mn-cs"/>
              </a:rPr>
              <a:t>F-type stars</a:t>
            </a:r>
          </a:p>
          <a:p>
            <a:pPr marL="89297" indent="-89297" defTabSz="685800">
              <a:buFont typeface="Arial" panose="020B0604020202020204" pitchFamily="34" charset="0"/>
              <a:buChar char="•"/>
            </a:pPr>
            <a:r>
              <a:rPr lang="en-US" sz="1050" kern="1200" dirty="0" err="1">
                <a:solidFill>
                  <a:prstClr val="white"/>
                </a:solidFill>
                <a:latin typeface="Calibri" panose="020F0502020204030204"/>
                <a:ea typeface="+mn-ea"/>
                <a:cs typeface="+mn-cs"/>
              </a:rPr>
              <a:t>Vmag</a:t>
            </a:r>
            <a:r>
              <a:rPr lang="en-US" sz="1050" kern="1200" dirty="0">
                <a:solidFill>
                  <a:prstClr val="white"/>
                </a:solidFill>
                <a:latin typeface="Calibri" panose="020F0502020204030204"/>
                <a:ea typeface="+mn-ea"/>
                <a:cs typeface="+mn-cs"/>
              </a:rPr>
              <a:t> = 11.48 - 12.14</a:t>
            </a:r>
          </a:p>
          <a:p>
            <a:pPr marL="89297" indent="-89297" defTabSz="685800">
              <a:buFont typeface="Arial" panose="020B0604020202020204" pitchFamily="34" charset="0"/>
              <a:buChar char="•"/>
            </a:pPr>
            <a:r>
              <a:rPr lang="en-US" sz="1050" kern="1200" dirty="0">
                <a:solidFill>
                  <a:prstClr val="white"/>
                </a:solidFill>
                <a:latin typeface="Calibri" panose="020F0502020204030204"/>
                <a:ea typeface="+mn-ea"/>
                <a:cs typeface="+mn-cs"/>
              </a:rPr>
              <a:t>P= 0.3545 days</a:t>
            </a:r>
          </a:p>
        </p:txBody>
      </p:sp>
      <p:cxnSp>
        <p:nvCxnSpPr>
          <p:cNvPr id="8" name="Straight Connector 7">
            <a:extLst>
              <a:ext uri="{FF2B5EF4-FFF2-40B4-BE49-F238E27FC236}">
                <a16:creationId xmlns:a16="http://schemas.microsoft.com/office/drawing/2014/main" id="{647CD0EA-3FEC-4B3C-B879-5F8E4499AF37}"/>
              </a:ext>
            </a:extLst>
          </p:cNvPr>
          <p:cNvCxnSpPr>
            <a:stCxn id="2" idx="2"/>
          </p:cNvCxnSpPr>
          <p:nvPr/>
        </p:nvCxnSpPr>
        <p:spPr>
          <a:xfrm>
            <a:off x="2302321" y="3105815"/>
            <a:ext cx="480636" cy="95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551F386-5209-46F4-8087-6BB489D9E7C9}"/>
              </a:ext>
            </a:extLst>
          </p:cNvPr>
          <p:cNvSpPr txBox="1"/>
          <p:nvPr/>
        </p:nvSpPr>
        <p:spPr>
          <a:xfrm>
            <a:off x="3598590" y="3811051"/>
            <a:ext cx="668773" cy="219291"/>
          </a:xfrm>
          <a:prstGeom prst="rect">
            <a:avLst/>
          </a:prstGeom>
          <a:noFill/>
        </p:spPr>
        <p:txBody>
          <a:bodyPr wrap="none" rtlCol="0">
            <a:spAutoFit/>
          </a:bodyPr>
          <a:lstStyle/>
          <a:p>
            <a:pPr defTabSz="685800"/>
            <a:r>
              <a:rPr lang="en-US" sz="825" kern="1200" dirty="0">
                <a:solidFill>
                  <a:srgbClr val="FF0000"/>
                </a:solidFill>
                <a:latin typeface="Calibri" panose="020F0502020204030204"/>
                <a:ea typeface="+mn-ea"/>
                <a:cs typeface="+mn-cs"/>
              </a:rPr>
              <a:t>Comp stars</a:t>
            </a:r>
          </a:p>
        </p:txBody>
      </p:sp>
      <p:sp>
        <p:nvSpPr>
          <p:cNvPr id="20" name="TextBox 19">
            <a:extLst>
              <a:ext uri="{FF2B5EF4-FFF2-40B4-BE49-F238E27FC236}">
                <a16:creationId xmlns:a16="http://schemas.microsoft.com/office/drawing/2014/main" id="{E3EB6154-C851-4F65-8875-8895883515F2}"/>
              </a:ext>
            </a:extLst>
          </p:cNvPr>
          <p:cNvSpPr txBox="1"/>
          <p:nvPr/>
        </p:nvSpPr>
        <p:spPr>
          <a:xfrm>
            <a:off x="3651362" y="2481474"/>
            <a:ext cx="631904" cy="219291"/>
          </a:xfrm>
          <a:prstGeom prst="rect">
            <a:avLst/>
          </a:prstGeom>
          <a:noFill/>
        </p:spPr>
        <p:txBody>
          <a:bodyPr wrap="none" rtlCol="0">
            <a:spAutoFit/>
          </a:bodyPr>
          <a:lstStyle/>
          <a:p>
            <a:pPr defTabSz="685800"/>
            <a:r>
              <a:rPr lang="en-US" sz="825" kern="1200" dirty="0">
                <a:solidFill>
                  <a:srgbClr val="FFFF00"/>
                </a:solidFill>
                <a:latin typeface="Calibri" panose="020F0502020204030204"/>
                <a:ea typeface="+mn-ea"/>
                <a:cs typeface="+mn-cs"/>
              </a:rPr>
              <a:t>Check star</a:t>
            </a:r>
          </a:p>
        </p:txBody>
      </p:sp>
      <p:cxnSp>
        <p:nvCxnSpPr>
          <p:cNvPr id="22" name="Straight Connector 21">
            <a:extLst>
              <a:ext uri="{FF2B5EF4-FFF2-40B4-BE49-F238E27FC236}">
                <a16:creationId xmlns:a16="http://schemas.microsoft.com/office/drawing/2014/main" id="{79F8515C-6C46-44E7-8184-16EE3B13ACE4}"/>
              </a:ext>
            </a:extLst>
          </p:cNvPr>
          <p:cNvCxnSpPr>
            <a:stCxn id="10" idx="0"/>
          </p:cNvCxnSpPr>
          <p:nvPr/>
        </p:nvCxnSpPr>
        <p:spPr>
          <a:xfrm flipH="1" flipV="1">
            <a:off x="3598591" y="2864035"/>
            <a:ext cx="334386" cy="947016"/>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2ECFB921-A600-4E4A-9F1F-D16AF7BCEAD2}"/>
              </a:ext>
            </a:extLst>
          </p:cNvPr>
          <p:cNvCxnSpPr>
            <a:cxnSpLocks/>
          </p:cNvCxnSpPr>
          <p:nvPr/>
        </p:nvCxnSpPr>
        <p:spPr>
          <a:xfrm flipH="1" flipV="1">
            <a:off x="3482763" y="3241076"/>
            <a:ext cx="424927" cy="5494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6F42797-A759-4262-A284-99A0A7D47A42}"/>
              </a:ext>
            </a:extLst>
          </p:cNvPr>
          <p:cNvCxnSpPr>
            <a:stCxn id="10" idx="0"/>
          </p:cNvCxnSpPr>
          <p:nvPr/>
        </p:nvCxnSpPr>
        <p:spPr>
          <a:xfrm flipH="1" flipV="1">
            <a:off x="3271547" y="3754489"/>
            <a:ext cx="661430" cy="565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9066186-D754-4A10-866B-E75B0ACD38B8}"/>
              </a:ext>
            </a:extLst>
          </p:cNvPr>
          <p:cNvSpPr txBox="1"/>
          <p:nvPr/>
        </p:nvSpPr>
        <p:spPr>
          <a:xfrm>
            <a:off x="471340" y="197963"/>
            <a:ext cx="8182466" cy="1077218"/>
          </a:xfrm>
          <a:prstGeom prst="rect">
            <a:avLst/>
          </a:prstGeom>
          <a:noFill/>
        </p:spPr>
        <p:txBody>
          <a:bodyPr wrap="square" rtlCol="0">
            <a:spAutoFit/>
          </a:bodyPr>
          <a:lstStyle/>
          <a:p>
            <a:pPr algn="ctr"/>
            <a:r>
              <a:rPr lang="en-US" sz="3200" b="1" dirty="0"/>
              <a:t>Eclipsing Binary Project</a:t>
            </a:r>
          </a:p>
          <a:p>
            <a:pPr algn="ctr"/>
            <a:r>
              <a:rPr lang="en-US" sz="3200" b="1" dirty="0"/>
              <a:t>by Chuck </a:t>
            </a:r>
            <a:r>
              <a:rPr lang="en-US" sz="3200" b="1" dirty="0" err="1"/>
              <a:t>Cynamon</a:t>
            </a:r>
            <a:endParaRPr lang="en-US" sz="3200" b="1" dirty="0"/>
          </a:p>
        </p:txBody>
      </p:sp>
    </p:spTree>
    <p:extLst>
      <p:ext uri="{BB962C8B-B14F-4D97-AF65-F5344CB8AC3E}">
        <p14:creationId xmlns:p14="http://schemas.microsoft.com/office/powerpoint/2010/main" val="1051177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35D77-3881-4DB2-8931-3F684A8CEA45}"/>
              </a:ext>
            </a:extLst>
          </p:cNvPr>
          <p:cNvPicPr>
            <a:picLocks noChangeAspect="1"/>
          </p:cNvPicPr>
          <p:nvPr/>
        </p:nvPicPr>
        <p:blipFill>
          <a:blip r:embed="rId2"/>
          <a:stretch>
            <a:fillRect/>
          </a:stretch>
        </p:blipFill>
        <p:spPr>
          <a:xfrm>
            <a:off x="1514698" y="0"/>
            <a:ext cx="6114604" cy="6858000"/>
          </a:xfrm>
          <a:prstGeom prst="rect">
            <a:avLst/>
          </a:prstGeom>
          <a:ln>
            <a:solidFill>
              <a:schemeClr val="bg1"/>
            </a:solidFill>
          </a:ln>
        </p:spPr>
      </p:pic>
      <p:sp>
        <p:nvSpPr>
          <p:cNvPr id="3" name="TextBox 2">
            <a:extLst>
              <a:ext uri="{FF2B5EF4-FFF2-40B4-BE49-F238E27FC236}">
                <a16:creationId xmlns:a16="http://schemas.microsoft.com/office/drawing/2014/main" id="{2E741F63-6316-46A6-BF49-4624C4E06D69}"/>
              </a:ext>
            </a:extLst>
          </p:cNvPr>
          <p:cNvSpPr txBox="1"/>
          <p:nvPr/>
        </p:nvSpPr>
        <p:spPr>
          <a:xfrm>
            <a:off x="95250" y="6200775"/>
            <a:ext cx="1257300" cy="307777"/>
          </a:xfrm>
          <a:prstGeom prst="rect">
            <a:avLst/>
          </a:prstGeom>
          <a:noFill/>
        </p:spPr>
        <p:txBody>
          <a:bodyPr wrap="square" rtlCol="0">
            <a:spAutoFit/>
          </a:bodyPr>
          <a:lstStyle/>
          <a:p>
            <a:r>
              <a:rPr lang="en-US" dirty="0">
                <a:solidFill>
                  <a:schemeClr val="bg1"/>
                </a:solidFill>
              </a:rPr>
              <a:t>Cheryl Kerr</a:t>
            </a:r>
          </a:p>
        </p:txBody>
      </p:sp>
    </p:spTree>
    <p:extLst>
      <p:ext uri="{BB962C8B-B14F-4D97-AF65-F5344CB8AC3E}">
        <p14:creationId xmlns:p14="http://schemas.microsoft.com/office/powerpoint/2010/main" val="11211753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EB10AA-38BC-4D38-9EC4-C1150179E327}"/>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CC308E-ED44-4246-B17D-E111BD37CBD8}"/>
              </a:ext>
            </a:extLst>
          </p:cNvPr>
          <p:cNvSpPr txBox="1"/>
          <p:nvPr/>
        </p:nvSpPr>
        <p:spPr>
          <a:xfrm>
            <a:off x="8210939" y="6372808"/>
            <a:ext cx="634481" cy="307777"/>
          </a:xfrm>
          <a:prstGeom prst="rect">
            <a:avLst/>
          </a:prstGeom>
          <a:noFill/>
        </p:spPr>
        <p:txBody>
          <a:bodyPr wrap="square" rtlCol="0">
            <a:spAutoFit/>
          </a:bodyPr>
          <a:lstStyle/>
          <a:p>
            <a:r>
              <a:rPr lang="en-US" dirty="0">
                <a:solidFill>
                  <a:schemeClr val="bg1"/>
                </a:solidFill>
              </a:rPr>
              <a:t>M2</a:t>
            </a:r>
          </a:p>
        </p:txBody>
      </p:sp>
      <p:sp>
        <p:nvSpPr>
          <p:cNvPr id="6" name="TextBox 5">
            <a:extLst>
              <a:ext uri="{FF2B5EF4-FFF2-40B4-BE49-F238E27FC236}">
                <a16:creationId xmlns:a16="http://schemas.microsoft.com/office/drawing/2014/main" id="{D8BE7738-38BC-4007-A449-9682E9C1855A}"/>
              </a:ext>
            </a:extLst>
          </p:cNvPr>
          <p:cNvSpPr txBox="1"/>
          <p:nvPr/>
        </p:nvSpPr>
        <p:spPr>
          <a:xfrm>
            <a:off x="95250" y="6200775"/>
            <a:ext cx="1257300" cy="307777"/>
          </a:xfrm>
          <a:prstGeom prst="rect">
            <a:avLst/>
          </a:prstGeom>
          <a:noFill/>
        </p:spPr>
        <p:txBody>
          <a:bodyPr wrap="square" rtlCol="0">
            <a:spAutoFit/>
          </a:bodyPr>
          <a:lstStyle/>
          <a:p>
            <a:r>
              <a:rPr lang="en-US" dirty="0">
                <a:solidFill>
                  <a:schemeClr val="bg1"/>
                </a:solidFill>
              </a:rPr>
              <a:t>Cheryl Kerr</a:t>
            </a:r>
          </a:p>
        </p:txBody>
      </p:sp>
      <p:pic>
        <p:nvPicPr>
          <p:cNvPr id="3" name="Picture 2">
            <a:extLst>
              <a:ext uri="{FF2B5EF4-FFF2-40B4-BE49-F238E27FC236}">
                <a16:creationId xmlns:a16="http://schemas.microsoft.com/office/drawing/2014/main" id="{AEDCE69B-80C4-46C1-BE59-4E6A9F11D8D3}"/>
              </a:ext>
            </a:extLst>
          </p:cNvPr>
          <p:cNvPicPr>
            <a:picLocks noChangeAspect="1"/>
          </p:cNvPicPr>
          <p:nvPr/>
        </p:nvPicPr>
        <p:blipFill>
          <a:blip r:embed="rId2"/>
          <a:stretch>
            <a:fillRect/>
          </a:stretch>
        </p:blipFill>
        <p:spPr>
          <a:xfrm>
            <a:off x="2286558" y="0"/>
            <a:ext cx="4570884" cy="6858000"/>
          </a:xfrm>
          <a:prstGeom prst="rect">
            <a:avLst/>
          </a:prstGeom>
          <a:ln>
            <a:solidFill>
              <a:schemeClr val="bg1"/>
            </a:solidFill>
          </a:ln>
        </p:spPr>
      </p:pic>
    </p:spTree>
    <p:extLst>
      <p:ext uri="{BB962C8B-B14F-4D97-AF65-F5344CB8AC3E}">
        <p14:creationId xmlns:p14="http://schemas.microsoft.com/office/powerpoint/2010/main" val="42937219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EB10AA-38BC-4D38-9EC4-C1150179E327}"/>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B88950-2BB8-4F17-8F63-55F40384C37E}"/>
              </a:ext>
            </a:extLst>
          </p:cNvPr>
          <p:cNvPicPr>
            <a:picLocks noChangeAspect="1"/>
          </p:cNvPicPr>
          <p:nvPr/>
        </p:nvPicPr>
        <p:blipFill>
          <a:blip r:embed="rId2"/>
          <a:stretch>
            <a:fillRect/>
          </a:stretch>
        </p:blipFill>
        <p:spPr>
          <a:xfrm>
            <a:off x="392486" y="0"/>
            <a:ext cx="8359027" cy="6858000"/>
          </a:xfrm>
          <a:prstGeom prst="rect">
            <a:avLst/>
          </a:prstGeom>
        </p:spPr>
      </p:pic>
    </p:spTree>
    <p:extLst>
      <p:ext uri="{BB962C8B-B14F-4D97-AF65-F5344CB8AC3E}">
        <p14:creationId xmlns:p14="http://schemas.microsoft.com/office/powerpoint/2010/main" val="38132635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EB10AA-38BC-4D38-9EC4-C1150179E327}"/>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E5325ED-B203-4101-B44E-7C7EB072FC3D}"/>
              </a:ext>
            </a:extLst>
          </p:cNvPr>
          <p:cNvPicPr>
            <a:picLocks noChangeAspect="1"/>
          </p:cNvPicPr>
          <p:nvPr/>
        </p:nvPicPr>
        <p:blipFill>
          <a:blip r:embed="rId2"/>
          <a:stretch>
            <a:fillRect/>
          </a:stretch>
        </p:blipFill>
        <p:spPr>
          <a:xfrm>
            <a:off x="0" y="1803242"/>
            <a:ext cx="9144000" cy="3251516"/>
          </a:xfrm>
          <a:prstGeom prst="rect">
            <a:avLst/>
          </a:prstGeom>
        </p:spPr>
      </p:pic>
    </p:spTree>
    <p:extLst>
      <p:ext uri="{BB962C8B-B14F-4D97-AF65-F5344CB8AC3E}">
        <p14:creationId xmlns:p14="http://schemas.microsoft.com/office/powerpoint/2010/main" val="399140709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EB10AA-38BC-4D38-9EC4-C1150179E327}"/>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D54E775-009B-4A26-B7B5-8912D32FBD07}"/>
              </a:ext>
            </a:extLst>
          </p:cNvPr>
          <p:cNvPicPr>
            <a:picLocks noChangeAspect="1"/>
          </p:cNvPicPr>
          <p:nvPr/>
        </p:nvPicPr>
        <p:blipFill>
          <a:blip r:embed="rId2"/>
          <a:stretch>
            <a:fillRect/>
          </a:stretch>
        </p:blipFill>
        <p:spPr>
          <a:xfrm>
            <a:off x="390573" y="0"/>
            <a:ext cx="8362854" cy="6858000"/>
          </a:xfrm>
          <a:prstGeom prst="rect">
            <a:avLst/>
          </a:prstGeom>
        </p:spPr>
      </p:pic>
    </p:spTree>
    <p:extLst>
      <p:ext uri="{BB962C8B-B14F-4D97-AF65-F5344CB8AC3E}">
        <p14:creationId xmlns:p14="http://schemas.microsoft.com/office/powerpoint/2010/main" val="193828672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84D8E6-CF64-494C-8123-533124141640}"/>
              </a:ext>
            </a:extLst>
          </p:cNvPr>
          <p:cNvPicPr>
            <a:picLocks noChangeAspect="1"/>
          </p:cNvPicPr>
          <p:nvPr/>
        </p:nvPicPr>
        <p:blipFill>
          <a:blip r:embed="rId2"/>
          <a:stretch>
            <a:fillRect/>
          </a:stretch>
        </p:blipFill>
        <p:spPr>
          <a:xfrm>
            <a:off x="849883" y="0"/>
            <a:ext cx="7444233" cy="6858000"/>
          </a:xfrm>
          <a:prstGeom prst="rect">
            <a:avLst/>
          </a:prstGeom>
        </p:spPr>
      </p:pic>
    </p:spTree>
    <p:extLst>
      <p:ext uri="{BB962C8B-B14F-4D97-AF65-F5344CB8AC3E}">
        <p14:creationId xmlns:p14="http://schemas.microsoft.com/office/powerpoint/2010/main" val="315261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1860D88-9952-41DE-9143-A97CEB7B5EA0}"/>
              </a:ext>
            </a:extLst>
          </p:cNvPr>
          <p:cNvSpPr/>
          <p:nvPr/>
        </p:nvSpPr>
        <p:spPr>
          <a:xfrm>
            <a:off x="2434710" y="7242"/>
            <a:ext cx="441659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Astro Humor</a:t>
            </a:r>
          </a:p>
        </p:txBody>
      </p:sp>
      <p:pic>
        <p:nvPicPr>
          <p:cNvPr id="2" name="Picture 1">
            <a:extLst>
              <a:ext uri="{FF2B5EF4-FFF2-40B4-BE49-F238E27FC236}">
                <a16:creationId xmlns:a16="http://schemas.microsoft.com/office/drawing/2014/main" id="{BD15188A-41C4-474C-80B3-75E1E1666200}"/>
              </a:ext>
            </a:extLst>
          </p:cNvPr>
          <p:cNvPicPr>
            <a:picLocks noChangeAspect="1"/>
          </p:cNvPicPr>
          <p:nvPr/>
        </p:nvPicPr>
        <p:blipFill>
          <a:blip r:embed="rId2"/>
          <a:stretch>
            <a:fillRect/>
          </a:stretch>
        </p:blipFill>
        <p:spPr>
          <a:xfrm>
            <a:off x="1644462" y="930572"/>
            <a:ext cx="5855076" cy="5855076"/>
          </a:xfrm>
          <a:prstGeom prst="rect">
            <a:avLst/>
          </a:prstGeom>
        </p:spPr>
      </p:pic>
    </p:spTree>
    <p:extLst>
      <p:ext uri="{BB962C8B-B14F-4D97-AF65-F5344CB8AC3E}">
        <p14:creationId xmlns:p14="http://schemas.microsoft.com/office/powerpoint/2010/main" val="16592390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1C0E1B-B3FE-4D38-93FC-4D67B21A3D86}"/>
              </a:ext>
            </a:extLst>
          </p:cNvPr>
          <p:cNvSpPr txBox="1"/>
          <p:nvPr/>
        </p:nvSpPr>
        <p:spPr>
          <a:xfrm>
            <a:off x="251927" y="6279502"/>
            <a:ext cx="1884783" cy="307777"/>
          </a:xfrm>
          <a:prstGeom prst="rect">
            <a:avLst/>
          </a:prstGeom>
          <a:noFill/>
        </p:spPr>
        <p:txBody>
          <a:bodyPr wrap="square" rtlCol="0">
            <a:spAutoFit/>
          </a:bodyPr>
          <a:lstStyle/>
          <a:p>
            <a:r>
              <a:rPr lang="en-US" dirty="0">
                <a:solidFill>
                  <a:schemeClr val="bg1"/>
                </a:solidFill>
              </a:rPr>
              <a:t>Brad Martin</a:t>
            </a:r>
          </a:p>
        </p:txBody>
      </p:sp>
      <p:pic>
        <p:nvPicPr>
          <p:cNvPr id="2" name="Picture 1">
            <a:extLst>
              <a:ext uri="{FF2B5EF4-FFF2-40B4-BE49-F238E27FC236}">
                <a16:creationId xmlns:a16="http://schemas.microsoft.com/office/drawing/2014/main" id="{497CFAB3-EC78-407D-A55F-EDDE9DDF4E2C}"/>
              </a:ext>
            </a:extLst>
          </p:cNvPr>
          <p:cNvPicPr>
            <a:picLocks noChangeAspect="1"/>
          </p:cNvPicPr>
          <p:nvPr/>
        </p:nvPicPr>
        <p:blipFill>
          <a:blip r:embed="rId2"/>
          <a:stretch>
            <a:fillRect/>
          </a:stretch>
        </p:blipFill>
        <p:spPr>
          <a:xfrm>
            <a:off x="1610989" y="0"/>
            <a:ext cx="7508240" cy="6858000"/>
          </a:xfrm>
          <a:prstGeom prst="rect">
            <a:avLst/>
          </a:prstGeom>
        </p:spPr>
      </p:pic>
    </p:spTree>
    <p:extLst>
      <p:ext uri="{BB962C8B-B14F-4D97-AF65-F5344CB8AC3E}">
        <p14:creationId xmlns:p14="http://schemas.microsoft.com/office/powerpoint/2010/main" val="698834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FBAADE-2EFC-4B54-B7DD-8CFAC04B2761}"/>
              </a:ext>
            </a:extLst>
          </p:cNvPr>
          <p:cNvSpPr txBox="1"/>
          <p:nvPr/>
        </p:nvSpPr>
        <p:spPr>
          <a:xfrm>
            <a:off x="251927" y="6279502"/>
            <a:ext cx="1884783" cy="307777"/>
          </a:xfrm>
          <a:prstGeom prst="rect">
            <a:avLst/>
          </a:prstGeom>
          <a:noFill/>
        </p:spPr>
        <p:txBody>
          <a:bodyPr wrap="square" rtlCol="0">
            <a:spAutoFit/>
          </a:bodyPr>
          <a:lstStyle/>
          <a:p>
            <a:r>
              <a:rPr lang="en-US" dirty="0">
                <a:solidFill>
                  <a:schemeClr val="bg1"/>
                </a:solidFill>
              </a:rPr>
              <a:t>Brad Martin</a:t>
            </a:r>
          </a:p>
        </p:txBody>
      </p:sp>
      <p:pic>
        <p:nvPicPr>
          <p:cNvPr id="2" name="Picture 1">
            <a:extLst>
              <a:ext uri="{FF2B5EF4-FFF2-40B4-BE49-F238E27FC236}">
                <a16:creationId xmlns:a16="http://schemas.microsoft.com/office/drawing/2014/main" id="{C0F2A165-7A0F-4341-AC2F-6D42A05685DC}"/>
              </a:ext>
            </a:extLst>
          </p:cNvPr>
          <p:cNvPicPr>
            <a:picLocks noChangeAspect="1"/>
          </p:cNvPicPr>
          <p:nvPr/>
        </p:nvPicPr>
        <p:blipFill>
          <a:blip r:embed="rId2"/>
          <a:stretch>
            <a:fillRect/>
          </a:stretch>
        </p:blipFill>
        <p:spPr>
          <a:xfrm>
            <a:off x="0" y="96397"/>
            <a:ext cx="9144000" cy="6049384"/>
          </a:xfrm>
          <a:prstGeom prst="rect">
            <a:avLst/>
          </a:prstGeom>
          <a:ln>
            <a:solidFill>
              <a:schemeClr val="bg1"/>
            </a:solidFill>
          </a:ln>
        </p:spPr>
      </p:pic>
    </p:spTree>
    <p:extLst>
      <p:ext uri="{BB962C8B-B14F-4D97-AF65-F5344CB8AC3E}">
        <p14:creationId xmlns:p14="http://schemas.microsoft.com/office/powerpoint/2010/main" val="1886574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7D33FAD-E2A6-41D3-A3F3-9F5E70C81715}"/>
              </a:ext>
            </a:extLst>
          </p:cNvPr>
          <p:cNvPicPr>
            <a:picLocks noChangeAspect="1"/>
          </p:cNvPicPr>
          <p:nvPr/>
        </p:nvPicPr>
        <p:blipFill>
          <a:blip r:embed="rId2"/>
          <a:stretch>
            <a:fillRect/>
          </a:stretch>
        </p:blipFill>
        <p:spPr>
          <a:xfrm>
            <a:off x="1745754" y="0"/>
            <a:ext cx="5652492" cy="6858000"/>
          </a:xfrm>
          <a:prstGeom prst="rect">
            <a:avLst/>
          </a:prstGeom>
        </p:spPr>
      </p:pic>
      <p:sp>
        <p:nvSpPr>
          <p:cNvPr id="5" name="TextBox 4">
            <a:extLst>
              <a:ext uri="{FF2B5EF4-FFF2-40B4-BE49-F238E27FC236}">
                <a16:creationId xmlns:a16="http://schemas.microsoft.com/office/drawing/2014/main" id="{51B41AB4-041B-4078-9D8C-6134F986CF4B}"/>
              </a:ext>
            </a:extLst>
          </p:cNvPr>
          <p:cNvSpPr txBox="1"/>
          <p:nvPr/>
        </p:nvSpPr>
        <p:spPr>
          <a:xfrm>
            <a:off x="103694" y="6138265"/>
            <a:ext cx="1555423" cy="307777"/>
          </a:xfrm>
          <a:prstGeom prst="rect">
            <a:avLst/>
          </a:prstGeom>
          <a:noFill/>
        </p:spPr>
        <p:txBody>
          <a:bodyPr wrap="square" rtlCol="0">
            <a:spAutoFit/>
          </a:bodyPr>
          <a:lstStyle/>
          <a:p>
            <a:r>
              <a:rPr lang="en-US" dirty="0">
                <a:solidFill>
                  <a:schemeClr val="bg1"/>
                </a:solidFill>
              </a:rPr>
              <a:t>Steve </a:t>
            </a:r>
            <a:r>
              <a:rPr lang="en-US" dirty="0" err="1">
                <a:solidFill>
                  <a:schemeClr val="bg1"/>
                </a:solidFill>
              </a:rPr>
              <a:t>Berte</a:t>
            </a:r>
            <a:endParaRPr lang="en-US" dirty="0">
              <a:solidFill>
                <a:schemeClr val="bg1"/>
              </a:solidFill>
            </a:endParaRPr>
          </a:p>
        </p:txBody>
      </p:sp>
    </p:spTree>
    <p:extLst>
      <p:ext uri="{BB962C8B-B14F-4D97-AF65-F5344CB8AC3E}">
        <p14:creationId xmlns:p14="http://schemas.microsoft.com/office/powerpoint/2010/main" val="333426047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1D77D73-87DF-423D-AED5-6B9B2ACDE7A4}"/>
              </a:ext>
            </a:extLst>
          </p:cNvPr>
          <p:cNvPicPr>
            <a:picLocks noChangeAspect="1"/>
          </p:cNvPicPr>
          <p:nvPr/>
        </p:nvPicPr>
        <p:blipFill>
          <a:blip r:embed="rId2"/>
          <a:stretch>
            <a:fillRect/>
          </a:stretch>
        </p:blipFill>
        <p:spPr>
          <a:xfrm>
            <a:off x="1745754" y="0"/>
            <a:ext cx="5652492" cy="6858000"/>
          </a:xfrm>
          <a:prstGeom prst="rect">
            <a:avLst/>
          </a:prstGeom>
        </p:spPr>
      </p:pic>
      <p:sp>
        <p:nvSpPr>
          <p:cNvPr id="5" name="TextBox 4">
            <a:extLst>
              <a:ext uri="{FF2B5EF4-FFF2-40B4-BE49-F238E27FC236}">
                <a16:creationId xmlns:a16="http://schemas.microsoft.com/office/drawing/2014/main" id="{A4FE7899-F902-474B-A6FB-F95627047459}"/>
              </a:ext>
            </a:extLst>
          </p:cNvPr>
          <p:cNvSpPr txBox="1"/>
          <p:nvPr/>
        </p:nvSpPr>
        <p:spPr>
          <a:xfrm>
            <a:off x="103694" y="6138265"/>
            <a:ext cx="1555423" cy="307777"/>
          </a:xfrm>
          <a:prstGeom prst="rect">
            <a:avLst/>
          </a:prstGeom>
          <a:noFill/>
        </p:spPr>
        <p:txBody>
          <a:bodyPr wrap="square" rtlCol="0">
            <a:spAutoFit/>
          </a:bodyPr>
          <a:lstStyle/>
          <a:p>
            <a:r>
              <a:rPr lang="en-US" dirty="0">
                <a:solidFill>
                  <a:schemeClr val="bg1"/>
                </a:solidFill>
              </a:rPr>
              <a:t>Steve </a:t>
            </a:r>
            <a:r>
              <a:rPr lang="en-US" dirty="0" err="1">
                <a:solidFill>
                  <a:schemeClr val="bg1"/>
                </a:solidFill>
              </a:rPr>
              <a:t>Berte</a:t>
            </a:r>
            <a:endParaRPr lang="en-US" dirty="0">
              <a:solidFill>
                <a:schemeClr val="bg1"/>
              </a:solidFill>
            </a:endParaRPr>
          </a:p>
        </p:txBody>
      </p:sp>
    </p:spTree>
    <p:extLst>
      <p:ext uri="{BB962C8B-B14F-4D97-AF65-F5344CB8AC3E}">
        <p14:creationId xmlns:p14="http://schemas.microsoft.com/office/powerpoint/2010/main" val="25919786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9336F9D-3FE1-4A2D-8CA4-6F2769BC3098}"/>
              </a:ext>
            </a:extLst>
          </p:cNvPr>
          <p:cNvPicPr>
            <a:picLocks noChangeAspect="1"/>
          </p:cNvPicPr>
          <p:nvPr/>
        </p:nvPicPr>
        <p:blipFill>
          <a:blip r:embed="rId2"/>
          <a:stretch>
            <a:fillRect/>
          </a:stretch>
        </p:blipFill>
        <p:spPr>
          <a:xfrm>
            <a:off x="1745754" y="0"/>
            <a:ext cx="5652492" cy="6858000"/>
          </a:xfrm>
          <a:prstGeom prst="rect">
            <a:avLst/>
          </a:prstGeom>
        </p:spPr>
      </p:pic>
      <p:sp>
        <p:nvSpPr>
          <p:cNvPr id="3" name="TextBox 2">
            <a:extLst>
              <a:ext uri="{FF2B5EF4-FFF2-40B4-BE49-F238E27FC236}">
                <a16:creationId xmlns:a16="http://schemas.microsoft.com/office/drawing/2014/main" id="{D9A0A264-7D80-4495-864C-007395F38D7D}"/>
              </a:ext>
            </a:extLst>
          </p:cNvPr>
          <p:cNvSpPr txBox="1"/>
          <p:nvPr/>
        </p:nvSpPr>
        <p:spPr>
          <a:xfrm>
            <a:off x="103694" y="6138265"/>
            <a:ext cx="1555423" cy="307777"/>
          </a:xfrm>
          <a:prstGeom prst="rect">
            <a:avLst/>
          </a:prstGeom>
          <a:noFill/>
        </p:spPr>
        <p:txBody>
          <a:bodyPr wrap="square" rtlCol="0">
            <a:spAutoFit/>
          </a:bodyPr>
          <a:lstStyle/>
          <a:p>
            <a:r>
              <a:rPr lang="en-US" dirty="0">
                <a:solidFill>
                  <a:schemeClr val="bg1"/>
                </a:solidFill>
              </a:rPr>
              <a:t>Steve </a:t>
            </a:r>
            <a:r>
              <a:rPr lang="en-US" dirty="0" err="1">
                <a:solidFill>
                  <a:schemeClr val="bg1"/>
                </a:solidFill>
              </a:rPr>
              <a:t>Berte</a:t>
            </a:r>
            <a:endParaRPr lang="en-US" dirty="0">
              <a:solidFill>
                <a:schemeClr val="bg1"/>
              </a:solidFill>
            </a:endParaRPr>
          </a:p>
        </p:txBody>
      </p:sp>
    </p:spTree>
    <p:extLst>
      <p:ext uri="{BB962C8B-B14F-4D97-AF65-F5344CB8AC3E}">
        <p14:creationId xmlns:p14="http://schemas.microsoft.com/office/powerpoint/2010/main" val="35333537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outdoor object, star, dark, night sky&#10;&#10;Description automatically generated">
            <a:extLst>
              <a:ext uri="{FF2B5EF4-FFF2-40B4-BE49-F238E27FC236}">
                <a16:creationId xmlns:a16="http://schemas.microsoft.com/office/drawing/2014/main" id="{F0FC87B5-804E-429A-98E8-51000E5F8B12}"/>
              </a:ext>
            </a:extLst>
          </p:cNvPr>
          <p:cNvPicPr>
            <a:picLocks noChangeAspect="1"/>
          </p:cNvPicPr>
          <p:nvPr/>
        </p:nvPicPr>
        <p:blipFill>
          <a:blip r:embed="rId2"/>
          <a:stretch>
            <a:fillRect/>
          </a:stretch>
        </p:blipFill>
        <p:spPr>
          <a:xfrm>
            <a:off x="210072" y="0"/>
            <a:ext cx="8723856" cy="6858000"/>
          </a:xfrm>
          <a:prstGeom prst="rect">
            <a:avLst/>
          </a:prstGeom>
        </p:spPr>
      </p:pic>
      <p:sp>
        <p:nvSpPr>
          <p:cNvPr id="7" name="TextBox 6">
            <a:extLst>
              <a:ext uri="{FF2B5EF4-FFF2-40B4-BE49-F238E27FC236}">
                <a16:creationId xmlns:a16="http://schemas.microsoft.com/office/drawing/2014/main" id="{5B9FB9CC-BA35-4044-9C17-69E4CAF7C55F}"/>
              </a:ext>
            </a:extLst>
          </p:cNvPr>
          <p:cNvSpPr txBox="1"/>
          <p:nvPr/>
        </p:nvSpPr>
        <p:spPr>
          <a:xfrm>
            <a:off x="160256" y="6353669"/>
            <a:ext cx="2309567" cy="307777"/>
          </a:xfrm>
          <a:prstGeom prst="rect">
            <a:avLst/>
          </a:prstGeom>
          <a:noFill/>
        </p:spPr>
        <p:txBody>
          <a:bodyPr wrap="square" rtlCol="0">
            <a:spAutoFit/>
          </a:bodyPr>
          <a:lstStyle/>
          <a:p>
            <a:r>
              <a:rPr lang="en-US" dirty="0">
                <a:solidFill>
                  <a:schemeClr val="bg1"/>
                </a:solidFill>
              </a:rPr>
              <a:t>Brad Martin</a:t>
            </a:r>
          </a:p>
        </p:txBody>
      </p:sp>
    </p:spTree>
    <p:extLst>
      <p:ext uri="{BB962C8B-B14F-4D97-AF65-F5344CB8AC3E}">
        <p14:creationId xmlns:p14="http://schemas.microsoft.com/office/powerpoint/2010/main" val="13865159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92F73AE-5CDE-4E08-88E5-7E907B1EF6CF}"/>
              </a:ext>
            </a:extLst>
          </p:cNvPr>
          <p:cNvPicPr>
            <a:picLocks noChangeAspect="1"/>
          </p:cNvPicPr>
          <p:nvPr/>
        </p:nvPicPr>
        <p:blipFill>
          <a:blip r:embed="rId2"/>
          <a:stretch>
            <a:fillRect/>
          </a:stretch>
        </p:blipFill>
        <p:spPr>
          <a:xfrm>
            <a:off x="0" y="791686"/>
            <a:ext cx="9144000" cy="5274628"/>
          </a:xfrm>
          <a:prstGeom prst="rect">
            <a:avLst/>
          </a:prstGeom>
        </p:spPr>
      </p:pic>
      <p:sp>
        <p:nvSpPr>
          <p:cNvPr id="3" name="TextBox 2">
            <a:extLst>
              <a:ext uri="{FF2B5EF4-FFF2-40B4-BE49-F238E27FC236}">
                <a16:creationId xmlns:a16="http://schemas.microsoft.com/office/drawing/2014/main" id="{97D33539-73A1-4FBA-BC82-A03395ED58A5}"/>
              </a:ext>
            </a:extLst>
          </p:cNvPr>
          <p:cNvSpPr txBox="1"/>
          <p:nvPr/>
        </p:nvSpPr>
        <p:spPr>
          <a:xfrm>
            <a:off x="160256" y="6297105"/>
            <a:ext cx="2488676" cy="307777"/>
          </a:xfrm>
          <a:prstGeom prst="rect">
            <a:avLst/>
          </a:prstGeom>
          <a:noFill/>
        </p:spPr>
        <p:txBody>
          <a:bodyPr wrap="square" rtlCol="0">
            <a:spAutoFit/>
          </a:bodyPr>
          <a:lstStyle/>
          <a:p>
            <a:r>
              <a:rPr lang="en-US" dirty="0">
                <a:solidFill>
                  <a:schemeClr val="bg1"/>
                </a:solidFill>
              </a:rPr>
              <a:t>Brad Martin</a:t>
            </a:r>
          </a:p>
        </p:txBody>
      </p:sp>
    </p:spTree>
    <p:extLst>
      <p:ext uri="{BB962C8B-B14F-4D97-AF65-F5344CB8AC3E}">
        <p14:creationId xmlns:p14="http://schemas.microsoft.com/office/powerpoint/2010/main" val="16427569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outdoor object, star, night, night sky&#10;&#10;Description automatically generated">
            <a:extLst>
              <a:ext uri="{FF2B5EF4-FFF2-40B4-BE49-F238E27FC236}">
                <a16:creationId xmlns:a16="http://schemas.microsoft.com/office/drawing/2014/main" id="{B62A31F5-4BAE-44F3-B204-E2B3C7E676B7}"/>
              </a:ext>
            </a:extLst>
          </p:cNvPr>
          <p:cNvPicPr>
            <a:picLocks noChangeAspect="1"/>
          </p:cNvPicPr>
          <p:nvPr/>
        </p:nvPicPr>
        <p:blipFill>
          <a:blip r:embed="rId2"/>
          <a:stretch>
            <a:fillRect/>
          </a:stretch>
        </p:blipFill>
        <p:spPr>
          <a:xfrm>
            <a:off x="6145" y="0"/>
            <a:ext cx="9131710" cy="6858000"/>
          </a:xfrm>
          <a:prstGeom prst="rect">
            <a:avLst/>
          </a:prstGeom>
        </p:spPr>
      </p:pic>
      <p:sp>
        <p:nvSpPr>
          <p:cNvPr id="5" name="TextBox 4">
            <a:extLst>
              <a:ext uri="{FF2B5EF4-FFF2-40B4-BE49-F238E27FC236}">
                <a16:creationId xmlns:a16="http://schemas.microsoft.com/office/drawing/2014/main" id="{2B615A42-1871-4D2C-A3F7-75F0CEB9378A}"/>
              </a:ext>
            </a:extLst>
          </p:cNvPr>
          <p:cNvSpPr txBox="1"/>
          <p:nvPr/>
        </p:nvSpPr>
        <p:spPr>
          <a:xfrm>
            <a:off x="160256" y="6353669"/>
            <a:ext cx="2309567" cy="307777"/>
          </a:xfrm>
          <a:prstGeom prst="rect">
            <a:avLst/>
          </a:prstGeom>
          <a:noFill/>
        </p:spPr>
        <p:txBody>
          <a:bodyPr wrap="square" rtlCol="0">
            <a:spAutoFit/>
          </a:bodyPr>
          <a:lstStyle/>
          <a:p>
            <a:r>
              <a:rPr lang="en-US" dirty="0">
                <a:solidFill>
                  <a:schemeClr val="bg1"/>
                </a:solidFill>
              </a:rPr>
              <a:t>Brad Martin</a:t>
            </a:r>
          </a:p>
        </p:txBody>
      </p:sp>
    </p:spTree>
    <p:extLst>
      <p:ext uri="{BB962C8B-B14F-4D97-AF65-F5344CB8AC3E}">
        <p14:creationId xmlns:p14="http://schemas.microsoft.com/office/powerpoint/2010/main" val="28481816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outdoor object, star, night&#10;&#10;Description automatically generated">
            <a:extLst>
              <a:ext uri="{FF2B5EF4-FFF2-40B4-BE49-F238E27FC236}">
                <a16:creationId xmlns:a16="http://schemas.microsoft.com/office/drawing/2014/main" id="{ECED1CE4-CC4B-4778-9D20-D0681A683A0C}"/>
              </a:ext>
            </a:extLst>
          </p:cNvPr>
          <p:cNvPicPr>
            <a:picLocks noChangeAspect="1"/>
          </p:cNvPicPr>
          <p:nvPr/>
        </p:nvPicPr>
        <p:blipFill>
          <a:blip r:embed="rId2"/>
          <a:stretch>
            <a:fillRect/>
          </a:stretch>
        </p:blipFill>
        <p:spPr>
          <a:xfrm>
            <a:off x="743955" y="0"/>
            <a:ext cx="7656089" cy="6858000"/>
          </a:xfrm>
          <a:prstGeom prst="rect">
            <a:avLst/>
          </a:prstGeom>
        </p:spPr>
      </p:pic>
    </p:spTree>
    <p:extLst>
      <p:ext uri="{BB962C8B-B14F-4D97-AF65-F5344CB8AC3E}">
        <p14:creationId xmlns:p14="http://schemas.microsoft.com/office/powerpoint/2010/main" val="13934464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star, outdoor object, nature, night sky&#10;&#10;Description automatically generated">
            <a:extLst>
              <a:ext uri="{FF2B5EF4-FFF2-40B4-BE49-F238E27FC236}">
                <a16:creationId xmlns:a16="http://schemas.microsoft.com/office/drawing/2014/main" id="{A1E56E35-0EF2-4849-8CFD-8E4FACD9B3C3}"/>
              </a:ext>
            </a:extLst>
          </p:cNvPr>
          <p:cNvPicPr>
            <a:picLocks noChangeAspect="1"/>
          </p:cNvPicPr>
          <p:nvPr/>
        </p:nvPicPr>
        <p:blipFill>
          <a:blip r:embed="rId2"/>
          <a:stretch>
            <a:fillRect/>
          </a:stretch>
        </p:blipFill>
        <p:spPr>
          <a:xfrm>
            <a:off x="0" y="1960"/>
            <a:ext cx="9144000" cy="6477000"/>
          </a:xfrm>
          <a:prstGeom prst="rect">
            <a:avLst/>
          </a:prstGeom>
        </p:spPr>
      </p:pic>
      <p:sp>
        <p:nvSpPr>
          <p:cNvPr id="5" name="TextBox 4">
            <a:extLst>
              <a:ext uri="{FF2B5EF4-FFF2-40B4-BE49-F238E27FC236}">
                <a16:creationId xmlns:a16="http://schemas.microsoft.com/office/drawing/2014/main" id="{8BE0032F-9EA6-46EC-84F8-D787A8FE0FB9}"/>
              </a:ext>
            </a:extLst>
          </p:cNvPr>
          <p:cNvSpPr txBox="1"/>
          <p:nvPr/>
        </p:nvSpPr>
        <p:spPr>
          <a:xfrm>
            <a:off x="169681" y="6513919"/>
            <a:ext cx="3544479" cy="307777"/>
          </a:xfrm>
          <a:prstGeom prst="rect">
            <a:avLst/>
          </a:prstGeom>
          <a:noFill/>
        </p:spPr>
        <p:txBody>
          <a:bodyPr wrap="square" rtlCol="0">
            <a:spAutoFit/>
          </a:bodyPr>
          <a:lstStyle/>
          <a:p>
            <a:r>
              <a:rPr lang="en-US" dirty="0">
                <a:solidFill>
                  <a:schemeClr val="bg1"/>
                </a:solidFill>
              </a:rPr>
              <a:t>Victor Sanchez</a:t>
            </a:r>
          </a:p>
        </p:txBody>
      </p:sp>
    </p:spTree>
    <p:extLst>
      <p:ext uri="{BB962C8B-B14F-4D97-AF65-F5344CB8AC3E}">
        <p14:creationId xmlns:p14="http://schemas.microsoft.com/office/powerpoint/2010/main" val="351238597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F49B-7FB4-412A-9853-D426A07C781F}"/>
              </a:ext>
            </a:extLst>
          </p:cNvPr>
          <p:cNvSpPr>
            <a:spLocks noGrp="1"/>
          </p:cNvSpPr>
          <p:nvPr>
            <p:ph type="title"/>
          </p:nvPr>
        </p:nvSpPr>
        <p:spPr>
          <a:xfrm>
            <a:off x="510989" y="23621"/>
            <a:ext cx="8229600" cy="1143000"/>
          </a:xfrm>
        </p:spPr>
        <p:txBody>
          <a:bodyPr/>
          <a:lstStyle/>
          <a:p>
            <a:r>
              <a:rPr lang="en-US" sz="4000" dirty="0">
                <a:solidFill>
                  <a:schemeClr val="bg1"/>
                </a:solidFill>
              </a:rPr>
              <a:t>Welcome New Members and Guests</a:t>
            </a:r>
          </a:p>
        </p:txBody>
      </p:sp>
      <p:pic>
        <p:nvPicPr>
          <p:cNvPr id="3" name="Picture 2">
            <a:extLst>
              <a:ext uri="{FF2B5EF4-FFF2-40B4-BE49-F238E27FC236}">
                <a16:creationId xmlns:a16="http://schemas.microsoft.com/office/drawing/2014/main" id="{52FD8738-2BBF-4E8F-B9A4-5B8B9805A8E3}"/>
              </a:ext>
            </a:extLst>
          </p:cNvPr>
          <p:cNvPicPr>
            <a:picLocks noChangeAspect="1"/>
          </p:cNvPicPr>
          <p:nvPr/>
        </p:nvPicPr>
        <p:blipFill>
          <a:blip r:embed="rId2"/>
          <a:stretch>
            <a:fillRect/>
          </a:stretch>
        </p:blipFill>
        <p:spPr>
          <a:xfrm>
            <a:off x="0" y="1166621"/>
            <a:ext cx="9144000" cy="5477953"/>
          </a:xfrm>
          <a:prstGeom prst="rect">
            <a:avLst/>
          </a:prstGeom>
        </p:spPr>
      </p:pic>
    </p:spTree>
    <p:extLst>
      <p:ext uri="{BB962C8B-B14F-4D97-AF65-F5344CB8AC3E}">
        <p14:creationId xmlns:p14="http://schemas.microsoft.com/office/powerpoint/2010/main" val="8005654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93E08CA-65A8-47AB-B44E-6B171E8F90E4}"/>
              </a:ext>
            </a:extLst>
          </p:cNvPr>
          <p:cNvPicPr>
            <a:picLocks noChangeAspect="1"/>
          </p:cNvPicPr>
          <p:nvPr/>
        </p:nvPicPr>
        <p:blipFill>
          <a:blip r:embed="rId2"/>
          <a:stretch>
            <a:fillRect/>
          </a:stretch>
        </p:blipFill>
        <p:spPr>
          <a:xfrm>
            <a:off x="0" y="25013"/>
            <a:ext cx="9144000" cy="6148090"/>
          </a:xfrm>
          <a:prstGeom prst="rect">
            <a:avLst/>
          </a:prstGeom>
        </p:spPr>
      </p:pic>
      <p:sp>
        <p:nvSpPr>
          <p:cNvPr id="3" name="TextBox 2">
            <a:extLst>
              <a:ext uri="{FF2B5EF4-FFF2-40B4-BE49-F238E27FC236}">
                <a16:creationId xmlns:a16="http://schemas.microsoft.com/office/drawing/2014/main" id="{739EC32D-3D12-41CF-8826-D643773BA8DC}"/>
              </a:ext>
            </a:extLst>
          </p:cNvPr>
          <p:cNvSpPr txBox="1"/>
          <p:nvPr/>
        </p:nvSpPr>
        <p:spPr>
          <a:xfrm>
            <a:off x="235670" y="6334812"/>
            <a:ext cx="6400800" cy="307777"/>
          </a:xfrm>
          <a:prstGeom prst="rect">
            <a:avLst/>
          </a:prstGeom>
          <a:noFill/>
        </p:spPr>
        <p:txBody>
          <a:bodyPr wrap="square" rtlCol="0">
            <a:spAutoFit/>
          </a:bodyPr>
          <a:lstStyle/>
          <a:p>
            <a:r>
              <a:rPr lang="en-US" dirty="0">
                <a:solidFill>
                  <a:schemeClr val="bg1"/>
                </a:solidFill>
              </a:rPr>
              <a:t>Jim Johnson</a:t>
            </a:r>
          </a:p>
        </p:txBody>
      </p:sp>
    </p:spTree>
    <p:extLst>
      <p:ext uri="{BB962C8B-B14F-4D97-AF65-F5344CB8AC3E}">
        <p14:creationId xmlns:p14="http://schemas.microsoft.com/office/powerpoint/2010/main" val="3094137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C8E9547-542F-4EE5-811D-4800004C4393}"/>
              </a:ext>
            </a:extLst>
          </p:cNvPr>
          <p:cNvPicPr>
            <a:picLocks noChangeAspect="1"/>
          </p:cNvPicPr>
          <p:nvPr/>
        </p:nvPicPr>
        <p:blipFill>
          <a:blip r:embed="rId2"/>
          <a:stretch>
            <a:fillRect/>
          </a:stretch>
        </p:blipFill>
        <p:spPr>
          <a:xfrm>
            <a:off x="0" y="1561563"/>
            <a:ext cx="9144000" cy="3734873"/>
          </a:xfrm>
          <a:prstGeom prst="rect">
            <a:avLst/>
          </a:prstGeom>
        </p:spPr>
      </p:pic>
    </p:spTree>
    <p:extLst>
      <p:ext uri="{BB962C8B-B14F-4D97-AF65-F5344CB8AC3E}">
        <p14:creationId xmlns:p14="http://schemas.microsoft.com/office/powerpoint/2010/main" val="24978190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F6B6B10-5A84-4602-99D6-4447078DCE93}"/>
              </a:ext>
            </a:extLst>
          </p:cNvPr>
          <p:cNvPicPr>
            <a:picLocks noChangeAspect="1"/>
          </p:cNvPicPr>
          <p:nvPr/>
        </p:nvPicPr>
        <p:blipFill>
          <a:blip r:embed="rId2"/>
          <a:stretch>
            <a:fillRect/>
          </a:stretch>
        </p:blipFill>
        <p:spPr>
          <a:xfrm>
            <a:off x="0" y="381744"/>
            <a:ext cx="9144000" cy="6094512"/>
          </a:xfrm>
          <a:prstGeom prst="rect">
            <a:avLst/>
          </a:prstGeom>
          <a:ln>
            <a:solidFill>
              <a:schemeClr val="bg1"/>
            </a:solidFill>
          </a:ln>
        </p:spPr>
      </p:pic>
    </p:spTree>
    <p:extLst>
      <p:ext uri="{BB962C8B-B14F-4D97-AF65-F5344CB8AC3E}">
        <p14:creationId xmlns:p14="http://schemas.microsoft.com/office/powerpoint/2010/main" val="25565541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moon&#10;&#10;Description automatically generated with medium confidence">
            <a:extLst>
              <a:ext uri="{FF2B5EF4-FFF2-40B4-BE49-F238E27FC236}">
                <a16:creationId xmlns:a16="http://schemas.microsoft.com/office/drawing/2014/main" id="{25503484-FD2F-472C-8ABD-B7658C5C6310}"/>
              </a:ext>
            </a:extLst>
          </p:cNvPr>
          <p:cNvPicPr>
            <a:picLocks noChangeAspect="1"/>
          </p:cNvPicPr>
          <p:nvPr/>
        </p:nvPicPr>
        <p:blipFill>
          <a:blip r:embed="rId2"/>
          <a:stretch>
            <a:fillRect/>
          </a:stretch>
        </p:blipFill>
        <p:spPr>
          <a:xfrm>
            <a:off x="0" y="1809172"/>
            <a:ext cx="5120504" cy="3449044"/>
          </a:xfrm>
          <a:prstGeom prst="rect">
            <a:avLst/>
          </a:prstGeom>
        </p:spPr>
      </p:pic>
      <p:pic>
        <p:nvPicPr>
          <p:cNvPr id="6" name="Picture 5" descr="A picture containing melon, stone&#10;&#10;Description automatically generated">
            <a:extLst>
              <a:ext uri="{FF2B5EF4-FFF2-40B4-BE49-F238E27FC236}">
                <a16:creationId xmlns:a16="http://schemas.microsoft.com/office/drawing/2014/main" id="{40A8F15C-A477-40BD-8630-7C1383503349}"/>
              </a:ext>
            </a:extLst>
          </p:cNvPr>
          <p:cNvPicPr>
            <a:picLocks noChangeAspect="1"/>
          </p:cNvPicPr>
          <p:nvPr/>
        </p:nvPicPr>
        <p:blipFill>
          <a:blip r:embed="rId3"/>
          <a:stretch>
            <a:fillRect/>
          </a:stretch>
        </p:blipFill>
        <p:spPr>
          <a:xfrm>
            <a:off x="4886476" y="1809946"/>
            <a:ext cx="4261097" cy="3449044"/>
          </a:xfrm>
          <a:prstGeom prst="rect">
            <a:avLst/>
          </a:prstGeom>
        </p:spPr>
      </p:pic>
    </p:spTree>
    <p:extLst>
      <p:ext uri="{BB962C8B-B14F-4D97-AF65-F5344CB8AC3E}">
        <p14:creationId xmlns:p14="http://schemas.microsoft.com/office/powerpoint/2010/main" val="654635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planet&#10;&#10;Description automatically generated with medium confidence">
            <a:extLst>
              <a:ext uri="{FF2B5EF4-FFF2-40B4-BE49-F238E27FC236}">
                <a16:creationId xmlns:a16="http://schemas.microsoft.com/office/drawing/2014/main" id="{DFF2D40F-8E77-41F0-BDC5-F89DB5877173}"/>
              </a:ext>
            </a:extLst>
          </p:cNvPr>
          <p:cNvPicPr>
            <a:picLocks noChangeAspect="1"/>
          </p:cNvPicPr>
          <p:nvPr/>
        </p:nvPicPr>
        <p:blipFill>
          <a:blip r:embed="rId2"/>
          <a:stretch>
            <a:fillRect/>
          </a:stretch>
        </p:blipFill>
        <p:spPr>
          <a:xfrm>
            <a:off x="895459" y="642117"/>
            <a:ext cx="7353082" cy="5573765"/>
          </a:xfrm>
          <a:prstGeom prst="rect">
            <a:avLst/>
          </a:prstGeom>
          <a:ln>
            <a:solidFill>
              <a:schemeClr val="bg1"/>
            </a:solidFill>
          </a:ln>
        </p:spPr>
      </p:pic>
    </p:spTree>
    <p:extLst>
      <p:ext uri="{BB962C8B-B14F-4D97-AF65-F5344CB8AC3E}">
        <p14:creationId xmlns:p14="http://schemas.microsoft.com/office/powerpoint/2010/main" val="284309172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7223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17393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23929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0848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F0BB-4930-4DAD-B0AA-960471513D54}"/>
              </a:ext>
            </a:extLst>
          </p:cNvPr>
          <p:cNvSpPr>
            <a:spLocks noGrp="1"/>
          </p:cNvSpPr>
          <p:nvPr>
            <p:ph type="title"/>
          </p:nvPr>
        </p:nvSpPr>
        <p:spPr/>
        <p:txBody>
          <a:bodyPr/>
          <a:lstStyle/>
          <a:p>
            <a:r>
              <a:rPr lang="en-US" dirty="0">
                <a:solidFill>
                  <a:schemeClr val="bg1"/>
                </a:solidFill>
              </a:rPr>
              <a:t>Thank You</a:t>
            </a:r>
          </a:p>
        </p:txBody>
      </p:sp>
      <p:sp>
        <p:nvSpPr>
          <p:cNvPr id="3" name="Text Placeholder 2">
            <a:extLst>
              <a:ext uri="{FF2B5EF4-FFF2-40B4-BE49-F238E27FC236}">
                <a16:creationId xmlns:a16="http://schemas.microsoft.com/office/drawing/2014/main" id="{006CA70E-6712-46AB-966F-F31B48449B83}"/>
              </a:ext>
            </a:extLst>
          </p:cNvPr>
          <p:cNvSpPr>
            <a:spLocks noGrp="1"/>
          </p:cNvSpPr>
          <p:nvPr>
            <p:ph type="body" idx="1"/>
          </p:nvPr>
        </p:nvSpPr>
        <p:spPr/>
        <p:txBody>
          <a:bodyPr anchor="ctr"/>
          <a:lstStyle/>
          <a:p>
            <a:pPr marL="254000" indent="0" algn="ctr">
              <a:buNone/>
            </a:pPr>
            <a:r>
              <a:rPr lang="en-US" sz="6000" dirty="0">
                <a:solidFill>
                  <a:schemeClr val="bg1"/>
                </a:solidFill>
              </a:rPr>
              <a:t>CLEAR SKIES!</a:t>
            </a:r>
          </a:p>
          <a:p>
            <a:pPr marL="254000" indent="0" algn="ctr">
              <a:buNone/>
            </a:pPr>
            <a:r>
              <a:rPr lang="en-US" sz="6000" dirty="0">
                <a:solidFill>
                  <a:schemeClr val="bg1"/>
                </a:solidFill>
              </a:rPr>
              <a:t>STAY HEALTHY!</a:t>
            </a:r>
          </a:p>
        </p:txBody>
      </p:sp>
    </p:spTree>
    <p:extLst>
      <p:ext uri="{BB962C8B-B14F-4D97-AF65-F5344CB8AC3E}">
        <p14:creationId xmlns:p14="http://schemas.microsoft.com/office/powerpoint/2010/main" val="16610896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8F52-7370-485B-A0BF-19A820EA0FDB}"/>
              </a:ext>
            </a:extLst>
          </p:cNvPr>
          <p:cNvSpPr>
            <a:spLocks noGrp="1"/>
          </p:cNvSpPr>
          <p:nvPr>
            <p:ph type="title"/>
          </p:nvPr>
        </p:nvSpPr>
        <p:spPr/>
        <p:txBody>
          <a:bodyPr/>
          <a:lstStyle/>
          <a:p>
            <a:r>
              <a:rPr lang="en-US" dirty="0">
                <a:solidFill>
                  <a:schemeClr val="bg1"/>
                </a:solidFill>
              </a:rPr>
              <a:t>Public Star Party - Virtual</a:t>
            </a:r>
          </a:p>
        </p:txBody>
      </p:sp>
      <p:pic>
        <p:nvPicPr>
          <p:cNvPr id="5" name="Content Placeholder 4">
            <a:extLst>
              <a:ext uri="{FF2B5EF4-FFF2-40B4-BE49-F238E27FC236}">
                <a16:creationId xmlns:a16="http://schemas.microsoft.com/office/drawing/2014/main" id="{1A56966A-FEC1-46A9-B214-F50687BBA809}"/>
              </a:ext>
            </a:extLst>
          </p:cNvPr>
          <p:cNvPicPr>
            <a:picLocks noGrp="1" noChangeAspect="1"/>
          </p:cNvPicPr>
          <p:nvPr>
            <p:ph idx="1"/>
          </p:nvPr>
        </p:nvPicPr>
        <p:blipFill>
          <a:blip r:embed="rId3"/>
          <a:stretch>
            <a:fillRect/>
          </a:stretch>
        </p:blipFill>
        <p:spPr>
          <a:xfrm>
            <a:off x="38230" y="1621261"/>
            <a:ext cx="4105373" cy="2236525"/>
          </a:xfrm>
          <a:ln>
            <a:solidFill>
              <a:schemeClr val="bg1"/>
            </a:solidFill>
          </a:ln>
        </p:spPr>
      </p:pic>
      <p:pic>
        <p:nvPicPr>
          <p:cNvPr id="4" name="Picture 3">
            <a:extLst>
              <a:ext uri="{FF2B5EF4-FFF2-40B4-BE49-F238E27FC236}">
                <a16:creationId xmlns:a16="http://schemas.microsoft.com/office/drawing/2014/main" id="{421C13FC-5C88-47B3-8F21-2101B2947BF2}"/>
              </a:ext>
            </a:extLst>
          </p:cNvPr>
          <p:cNvPicPr>
            <a:picLocks noChangeAspect="1"/>
          </p:cNvPicPr>
          <p:nvPr/>
        </p:nvPicPr>
        <p:blipFill>
          <a:blip r:embed="rId4"/>
          <a:stretch>
            <a:fillRect/>
          </a:stretch>
        </p:blipFill>
        <p:spPr>
          <a:xfrm>
            <a:off x="4572000" y="4045873"/>
            <a:ext cx="4232112" cy="2673116"/>
          </a:xfrm>
          <a:prstGeom prst="rect">
            <a:avLst/>
          </a:prstGeom>
          <a:ln>
            <a:solidFill>
              <a:schemeClr val="bg1"/>
            </a:solidFill>
          </a:ln>
        </p:spPr>
      </p:pic>
      <p:pic>
        <p:nvPicPr>
          <p:cNvPr id="3" name="Picture 2">
            <a:extLst>
              <a:ext uri="{FF2B5EF4-FFF2-40B4-BE49-F238E27FC236}">
                <a16:creationId xmlns:a16="http://schemas.microsoft.com/office/drawing/2014/main" id="{686602EA-CD57-48E5-8B70-9889C0DEDD49}"/>
              </a:ext>
            </a:extLst>
          </p:cNvPr>
          <p:cNvPicPr>
            <a:picLocks noChangeAspect="1"/>
          </p:cNvPicPr>
          <p:nvPr/>
        </p:nvPicPr>
        <p:blipFill>
          <a:blip r:embed="rId5"/>
          <a:stretch>
            <a:fillRect/>
          </a:stretch>
        </p:blipFill>
        <p:spPr>
          <a:xfrm>
            <a:off x="4229362" y="1598810"/>
            <a:ext cx="4914638" cy="2225184"/>
          </a:xfrm>
          <a:prstGeom prst="rect">
            <a:avLst/>
          </a:prstGeom>
          <a:ln>
            <a:solidFill>
              <a:schemeClr val="bg1"/>
            </a:solidFill>
          </a:ln>
        </p:spPr>
      </p:pic>
      <p:sp>
        <p:nvSpPr>
          <p:cNvPr id="6" name="TextBox 5">
            <a:extLst>
              <a:ext uri="{FF2B5EF4-FFF2-40B4-BE49-F238E27FC236}">
                <a16:creationId xmlns:a16="http://schemas.microsoft.com/office/drawing/2014/main" id="{489CD469-39C4-44BA-979F-372CDFBCA8FD}"/>
              </a:ext>
            </a:extLst>
          </p:cNvPr>
          <p:cNvSpPr txBox="1"/>
          <p:nvPr/>
        </p:nvSpPr>
        <p:spPr>
          <a:xfrm>
            <a:off x="38230" y="4041333"/>
            <a:ext cx="4105373" cy="2677656"/>
          </a:xfrm>
          <a:prstGeom prst="rect">
            <a:avLst/>
          </a:prstGeom>
          <a:noFill/>
          <a:ln>
            <a:solidFill>
              <a:schemeClr val="bg1"/>
            </a:solidFill>
          </a:ln>
        </p:spPr>
        <p:txBody>
          <a:bodyPr wrap="square" rtlCol="0">
            <a:spAutoFit/>
          </a:bodyPr>
          <a:lstStyle/>
          <a:p>
            <a:pPr algn="ctr"/>
            <a:r>
              <a:rPr lang="en-US" sz="2800" b="1" dirty="0">
                <a:solidFill>
                  <a:schemeClr val="bg1"/>
                </a:solidFill>
              </a:rPr>
              <a:t>This Saturday Night</a:t>
            </a:r>
          </a:p>
          <a:p>
            <a:pPr algn="ctr"/>
            <a:r>
              <a:rPr lang="en-US" sz="2800" b="1" dirty="0">
                <a:solidFill>
                  <a:schemeClr val="bg1"/>
                </a:solidFill>
              </a:rPr>
              <a:t>8:00PM</a:t>
            </a:r>
          </a:p>
          <a:p>
            <a:endParaRPr lang="en-US" sz="2800" b="1" dirty="0">
              <a:solidFill>
                <a:schemeClr val="bg1"/>
              </a:solidFill>
            </a:endParaRPr>
          </a:p>
          <a:p>
            <a:r>
              <a:rPr lang="en-US" sz="2800" b="1" dirty="0">
                <a:solidFill>
                  <a:schemeClr val="bg1"/>
                </a:solidFill>
              </a:rPr>
              <a:t>Check your email or HAL website for details</a:t>
            </a:r>
          </a:p>
        </p:txBody>
      </p:sp>
    </p:spTree>
    <p:extLst>
      <p:ext uri="{BB962C8B-B14F-4D97-AF65-F5344CB8AC3E}">
        <p14:creationId xmlns:p14="http://schemas.microsoft.com/office/powerpoint/2010/main" val="14045064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F49B-7FB4-412A-9853-D426A07C781F}"/>
              </a:ext>
            </a:extLst>
          </p:cNvPr>
          <p:cNvSpPr>
            <a:spLocks noGrp="1"/>
          </p:cNvSpPr>
          <p:nvPr>
            <p:ph type="title"/>
          </p:nvPr>
        </p:nvSpPr>
        <p:spPr>
          <a:xfrm>
            <a:off x="510989" y="90296"/>
            <a:ext cx="8229600" cy="1143000"/>
          </a:xfrm>
        </p:spPr>
        <p:txBody>
          <a:bodyPr/>
          <a:lstStyle/>
          <a:p>
            <a:r>
              <a:rPr lang="en-US" sz="4000" dirty="0">
                <a:solidFill>
                  <a:schemeClr val="bg1"/>
                </a:solidFill>
              </a:rPr>
              <a:t>HAL Public Star Parties</a:t>
            </a:r>
            <a:br>
              <a:rPr lang="en-US" sz="4000" dirty="0">
                <a:solidFill>
                  <a:schemeClr val="bg1"/>
                </a:solidFill>
              </a:rPr>
            </a:br>
            <a:r>
              <a:rPr lang="en-US" sz="4000" dirty="0">
                <a:solidFill>
                  <a:schemeClr val="bg1"/>
                </a:solidFill>
              </a:rPr>
              <a:t>(Virtual and  hopefully soon in-person)</a:t>
            </a:r>
          </a:p>
        </p:txBody>
      </p:sp>
      <p:pic>
        <p:nvPicPr>
          <p:cNvPr id="6" name="Picture 5">
            <a:extLst>
              <a:ext uri="{FF2B5EF4-FFF2-40B4-BE49-F238E27FC236}">
                <a16:creationId xmlns:a16="http://schemas.microsoft.com/office/drawing/2014/main" id="{895E3EED-E153-4867-893A-DA770A46E3E5}"/>
              </a:ext>
            </a:extLst>
          </p:cNvPr>
          <p:cNvPicPr>
            <a:picLocks noChangeAspect="1"/>
          </p:cNvPicPr>
          <p:nvPr/>
        </p:nvPicPr>
        <p:blipFill>
          <a:blip r:embed="rId2"/>
          <a:stretch>
            <a:fillRect/>
          </a:stretch>
        </p:blipFill>
        <p:spPr>
          <a:xfrm>
            <a:off x="370436" y="1787104"/>
            <a:ext cx="3596727" cy="4660350"/>
          </a:xfrm>
          <a:prstGeom prst="rect">
            <a:avLst/>
          </a:prstGeom>
        </p:spPr>
      </p:pic>
      <p:pic>
        <p:nvPicPr>
          <p:cNvPr id="7" name="Picture 6">
            <a:extLst>
              <a:ext uri="{FF2B5EF4-FFF2-40B4-BE49-F238E27FC236}">
                <a16:creationId xmlns:a16="http://schemas.microsoft.com/office/drawing/2014/main" id="{90348755-285C-4917-8AE6-6D079D0E913D}"/>
              </a:ext>
            </a:extLst>
          </p:cNvPr>
          <p:cNvPicPr>
            <a:picLocks noChangeAspect="1"/>
          </p:cNvPicPr>
          <p:nvPr/>
        </p:nvPicPr>
        <p:blipFill>
          <a:blip r:embed="rId3"/>
          <a:stretch>
            <a:fillRect/>
          </a:stretch>
        </p:blipFill>
        <p:spPr>
          <a:xfrm>
            <a:off x="4823011" y="5104429"/>
            <a:ext cx="3409950" cy="1343025"/>
          </a:xfrm>
          <a:prstGeom prst="rect">
            <a:avLst/>
          </a:prstGeom>
        </p:spPr>
      </p:pic>
      <p:pic>
        <p:nvPicPr>
          <p:cNvPr id="9" name="Picture 8">
            <a:extLst>
              <a:ext uri="{FF2B5EF4-FFF2-40B4-BE49-F238E27FC236}">
                <a16:creationId xmlns:a16="http://schemas.microsoft.com/office/drawing/2014/main" id="{6CC3297F-6FF7-43E6-9B84-1BAA5F1FDC18}"/>
              </a:ext>
            </a:extLst>
          </p:cNvPr>
          <p:cNvPicPr>
            <a:picLocks noChangeAspect="1"/>
          </p:cNvPicPr>
          <p:nvPr/>
        </p:nvPicPr>
        <p:blipFill>
          <a:blip r:embed="rId4"/>
          <a:stretch>
            <a:fillRect/>
          </a:stretch>
        </p:blipFill>
        <p:spPr>
          <a:xfrm>
            <a:off x="5575486" y="2216362"/>
            <a:ext cx="1905000" cy="1905000"/>
          </a:xfrm>
          <a:prstGeom prst="rect">
            <a:avLst/>
          </a:prstGeom>
          <a:ln>
            <a:solidFill>
              <a:schemeClr val="bg1"/>
            </a:solidFill>
          </a:ln>
        </p:spPr>
      </p:pic>
    </p:spTree>
    <p:extLst>
      <p:ext uri="{BB962C8B-B14F-4D97-AF65-F5344CB8AC3E}">
        <p14:creationId xmlns:p14="http://schemas.microsoft.com/office/powerpoint/2010/main" val="36223088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C372-DBAA-4B70-98A3-7242FE764689}"/>
              </a:ext>
            </a:extLst>
          </p:cNvPr>
          <p:cNvSpPr>
            <a:spLocks noGrp="1"/>
          </p:cNvSpPr>
          <p:nvPr>
            <p:ph type="title"/>
          </p:nvPr>
        </p:nvSpPr>
        <p:spPr/>
        <p:txBody>
          <a:bodyPr/>
          <a:lstStyle/>
          <a:p>
            <a:r>
              <a:rPr lang="en-US" dirty="0">
                <a:solidFill>
                  <a:schemeClr val="bg1"/>
                </a:solidFill>
              </a:rPr>
              <a:t>Impromptu Star Parties</a:t>
            </a:r>
          </a:p>
        </p:txBody>
      </p:sp>
      <p:sp>
        <p:nvSpPr>
          <p:cNvPr id="3" name="Text Placeholder 2">
            <a:extLst>
              <a:ext uri="{FF2B5EF4-FFF2-40B4-BE49-F238E27FC236}">
                <a16:creationId xmlns:a16="http://schemas.microsoft.com/office/drawing/2014/main" id="{7BE51D4C-0BDF-4A64-BCF9-F08D4CA7740C}"/>
              </a:ext>
            </a:extLst>
          </p:cNvPr>
          <p:cNvSpPr>
            <a:spLocks noGrp="1"/>
          </p:cNvSpPr>
          <p:nvPr>
            <p:ph type="body" idx="1"/>
          </p:nvPr>
        </p:nvSpPr>
        <p:spPr>
          <a:xfrm>
            <a:off x="457200" y="1609725"/>
            <a:ext cx="8229600" cy="4525963"/>
          </a:xfrm>
          <a:ln>
            <a:solidFill>
              <a:schemeClr val="bg1"/>
            </a:solidFill>
          </a:ln>
        </p:spPr>
        <p:txBody>
          <a:bodyPr/>
          <a:lstStyle/>
          <a:p>
            <a:pPr marL="254000" indent="0">
              <a:buNone/>
            </a:pPr>
            <a:r>
              <a:rPr lang="en-US" sz="1800" dirty="0">
                <a:solidFill>
                  <a:schemeClr val="bg1"/>
                </a:solidFill>
              </a:rPr>
              <a:t>Alpha Ridge is open for a keyholder to call an Impromptu with the following provisions:</a:t>
            </a:r>
          </a:p>
          <a:p>
            <a:pPr marL="254000" indent="0">
              <a:buNone/>
            </a:pPr>
            <a:r>
              <a:rPr lang="en-US" sz="1800" dirty="0">
                <a:solidFill>
                  <a:schemeClr val="bg1"/>
                </a:solidFill>
              </a:rPr>
              <a:t>1) HALO will remain closed, except to the keyholder to turn off/on the parking lot and restroom lights and to turn on power to the exterior SE corner of HALO.</a:t>
            </a:r>
          </a:p>
          <a:p>
            <a:pPr marL="254000" indent="0">
              <a:buNone/>
            </a:pPr>
            <a:r>
              <a:rPr lang="en-US" sz="1800" dirty="0">
                <a:solidFill>
                  <a:schemeClr val="bg1"/>
                </a:solidFill>
              </a:rPr>
              <a:t>2) The restrooms are open.  </a:t>
            </a:r>
          </a:p>
          <a:p>
            <a:pPr marL="254000" indent="0">
              <a:buNone/>
            </a:pPr>
            <a:r>
              <a:rPr lang="en-US" sz="1800" dirty="0">
                <a:solidFill>
                  <a:schemeClr val="bg1"/>
                </a:solidFill>
              </a:rPr>
              <a:t>3) The keyholder is responsible for closing the gate after entering and keeping lock separately until locking up at the end of the observing session. </a:t>
            </a:r>
          </a:p>
          <a:p>
            <a:pPr marL="254000" indent="0">
              <a:buNone/>
            </a:pPr>
            <a:r>
              <a:rPr lang="en-US" sz="1800" dirty="0">
                <a:solidFill>
                  <a:schemeClr val="bg1"/>
                </a:solidFill>
              </a:rPr>
              <a:t>4) Members will be informed that the gate is being left closed except for entry and exit.  Members will be asked to open the gate inwards and close the gate behind them upon arrival and to repeat the routine upon departure.</a:t>
            </a:r>
          </a:p>
          <a:p>
            <a:pPr marL="254000" indent="0">
              <a:buNone/>
            </a:pPr>
            <a:r>
              <a:rPr lang="en-US" sz="1800" dirty="0">
                <a:solidFill>
                  <a:schemeClr val="bg1"/>
                </a:solidFill>
              </a:rPr>
              <a:t>5) Members will be reminded that all social distancing protocols currently called for in Howard County will be in effect. </a:t>
            </a:r>
          </a:p>
        </p:txBody>
      </p:sp>
    </p:spTree>
    <p:extLst>
      <p:ext uri="{BB962C8B-B14F-4D97-AF65-F5344CB8AC3E}">
        <p14:creationId xmlns:p14="http://schemas.microsoft.com/office/powerpoint/2010/main" val="8321460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F49B-7FB4-412A-9853-D426A07C781F}"/>
              </a:ext>
            </a:extLst>
          </p:cNvPr>
          <p:cNvSpPr>
            <a:spLocks noGrp="1"/>
          </p:cNvSpPr>
          <p:nvPr>
            <p:ph type="title"/>
          </p:nvPr>
        </p:nvSpPr>
        <p:spPr>
          <a:xfrm>
            <a:off x="510989" y="90296"/>
            <a:ext cx="8229600" cy="1143000"/>
          </a:xfrm>
        </p:spPr>
        <p:txBody>
          <a:bodyPr/>
          <a:lstStyle/>
          <a:p>
            <a:r>
              <a:rPr lang="en-US" sz="4000" dirty="0">
                <a:solidFill>
                  <a:schemeClr val="bg1"/>
                </a:solidFill>
              </a:rPr>
              <a:t>Astro-School Virtual</a:t>
            </a:r>
            <a:br>
              <a:rPr lang="en-US" sz="4000" dirty="0">
                <a:solidFill>
                  <a:schemeClr val="bg1"/>
                </a:solidFill>
              </a:rPr>
            </a:br>
            <a:r>
              <a:rPr lang="en-US" sz="4000" dirty="0">
                <a:solidFill>
                  <a:schemeClr val="bg1"/>
                </a:solidFill>
              </a:rPr>
              <a:t>April 8</a:t>
            </a:r>
            <a:r>
              <a:rPr lang="en-US" sz="4000" baseline="30000" dirty="0">
                <a:solidFill>
                  <a:schemeClr val="bg1"/>
                </a:solidFill>
              </a:rPr>
              <a:t>th</a:t>
            </a:r>
            <a:r>
              <a:rPr lang="en-US" sz="4000" dirty="0">
                <a:solidFill>
                  <a:schemeClr val="bg1"/>
                </a:solidFill>
              </a:rPr>
              <a:t> – 7:00PM</a:t>
            </a:r>
          </a:p>
        </p:txBody>
      </p:sp>
      <p:pic>
        <p:nvPicPr>
          <p:cNvPr id="4" name="Picture 3">
            <a:extLst>
              <a:ext uri="{FF2B5EF4-FFF2-40B4-BE49-F238E27FC236}">
                <a16:creationId xmlns:a16="http://schemas.microsoft.com/office/drawing/2014/main" id="{4C327D6B-F107-45D4-ACF6-1FEC3B590202}"/>
              </a:ext>
            </a:extLst>
          </p:cNvPr>
          <p:cNvPicPr>
            <a:picLocks noChangeAspect="1"/>
          </p:cNvPicPr>
          <p:nvPr/>
        </p:nvPicPr>
        <p:blipFill>
          <a:blip r:embed="rId2"/>
          <a:stretch>
            <a:fillRect/>
          </a:stretch>
        </p:blipFill>
        <p:spPr>
          <a:xfrm>
            <a:off x="0" y="1547985"/>
            <a:ext cx="9144000" cy="4601785"/>
          </a:xfrm>
          <a:prstGeom prst="rect">
            <a:avLst/>
          </a:prstGeom>
          <a:ln>
            <a:solidFill>
              <a:schemeClr val="bg1"/>
            </a:solidFill>
          </a:ln>
        </p:spPr>
      </p:pic>
    </p:spTree>
    <p:extLst>
      <p:ext uri="{BB962C8B-B14F-4D97-AF65-F5344CB8AC3E}">
        <p14:creationId xmlns:p14="http://schemas.microsoft.com/office/powerpoint/2010/main" val="38036724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343DC-97B3-4CD2-86B1-39572763F367}"/>
              </a:ext>
            </a:extLst>
          </p:cNvPr>
          <p:cNvSpPr>
            <a:spLocks noGrp="1"/>
          </p:cNvSpPr>
          <p:nvPr>
            <p:ph type="title"/>
          </p:nvPr>
        </p:nvSpPr>
        <p:spPr/>
        <p:txBody>
          <a:bodyPr/>
          <a:lstStyle/>
          <a:p>
            <a:r>
              <a:rPr lang="en-US" dirty="0">
                <a:solidFill>
                  <a:schemeClr val="bg1"/>
                </a:solidFill>
              </a:rPr>
              <a:t>Tonight’s Guest Presenter</a:t>
            </a:r>
          </a:p>
        </p:txBody>
      </p:sp>
      <p:sp>
        <p:nvSpPr>
          <p:cNvPr id="8" name="TextBox 7">
            <a:extLst>
              <a:ext uri="{FF2B5EF4-FFF2-40B4-BE49-F238E27FC236}">
                <a16:creationId xmlns:a16="http://schemas.microsoft.com/office/drawing/2014/main" id="{24B2A37F-7C4E-42C3-96C4-C68F342E2E95}"/>
              </a:ext>
            </a:extLst>
          </p:cNvPr>
          <p:cNvSpPr txBox="1"/>
          <p:nvPr/>
        </p:nvSpPr>
        <p:spPr>
          <a:xfrm>
            <a:off x="167951" y="2785249"/>
            <a:ext cx="8845420" cy="1600438"/>
          </a:xfrm>
          <a:prstGeom prst="rect">
            <a:avLst/>
          </a:prstGeom>
          <a:noFill/>
        </p:spPr>
        <p:txBody>
          <a:bodyPr wrap="square">
            <a:spAutoFit/>
          </a:bodyPr>
          <a:lstStyle/>
          <a:p>
            <a:pPr algn="ctr"/>
            <a:r>
              <a:rPr lang="en-US" sz="2800" b="1" i="0" dirty="0">
                <a:solidFill>
                  <a:schemeClr val="bg1"/>
                </a:solidFill>
                <a:effectLst/>
                <a:latin typeface="Verdana" panose="020B0604030504040204" pitchFamily="34" charset="0"/>
              </a:rPr>
              <a:t>Dr. Benjamin Schumacher</a:t>
            </a:r>
          </a:p>
          <a:p>
            <a:pPr algn="ctr"/>
            <a:r>
              <a:rPr lang="en-US" sz="2800" b="1" i="0" dirty="0">
                <a:solidFill>
                  <a:schemeClr val="bg1"/>
                </a:solidFill>
                <a:effectLst/>
                <a:latin typeface="Verdana" panose="020B0604030504040204" pitchFamily="34" charset="0"/>
              </a:rPr>
              <a:t>Professor of Physics at Kenyon College</a:t>
            </a:r>
            <a:endParaRPr lang="en-US" sz="2800" b="1" dirty="0">
              <a:solidFill>
                <a:schemeClr val="bg1"/>
              </a:solidFill>
              <a:latin typeface="Verdana" panose="020B0604030504040204" pitchFamily="34" charset="0"/>
            </a:endParaRPr>
          </a:p>
          <a:p>
            <a:endParaRPr lang="en-US" b="1" i="0" dirty="0">
              <a:solidFill>
                <a:schemeClr val="bg1"/>
              </a:solidFill>
              <a:effectLst/>
              <a:latin typeface="Verdana" panose="020B0604030504040204" pitchFamily="34" charset="0"/>
            </a:endParaRPr>
          </a:p>
          <a:p>
            <a:pPr algn="ctr"/>
            <a:r>
              <a:rPr lang="en-US" sz="2800" b="1" dirty="0">
                <a:solidFill>
                  <a:schemeClr val="bg1"/>
                </a:solidFill>
                <a:latin typeface="Verdana" panose="020B0604030504040204" pitchFamily="34" charset="0"/>
              </a:rPr>
              <a:t>Topic: Gravity: The Force of Creation</a:t>
            </a:r>
            <a:endParaRPr lang="en-US" sz="2800" b="1" i="0" dirty="0">
              <a:solidFill>
                <a:schemeClr val="bg1"/>
              </a:solidFill>
              <a:effectLst/>
              <a:latin typeface="Verdana" panose="020B0604030504040204" pitchFamily="34" charset="0"/>
            </a:endParaRPr>
          </a:p>
        </p:txBody>
      </p:sp>
      <p:pic>
        <p:nvPicPr>
          <p:cNvPr id="4" name="Picture 3">
            <a:extLst>
              <a:ext uri="{FF2B5EF4-FFF2-40B4-BE49-F238E27FC236}">
                <a16:creationId xmlns:a16="http://schemas.microsoft.com/office/drawing/2014/main" id="{8D6497A2-228F-4A03-8E8C-E914ACEA6A41}"/>
              </a:ext>
            </a:extLst>
          </p:cNvPr>
          <p:cNvPicPr>
            <a:picLocks noChangeAspect="1"/>
          </p:cNvPicPr>
          <p:nvPr/>
        </p:nvPicPr>
        <p:blipFill>
          <a:blip r:embed="rId2"/>
          <a:stretch>
            <a:fillRect/>
          </a:stretch>
        </p:blipFill>
        <p:spPr>
          <a:xfrm>
            <a:off x="259237" y="1412549"/>
            <a:ext cx="1494903" cy="1762108"/>
          </a:xfrm>
          <a:prstGeom prst="rect">
            <a:avLst/>
          </a:prstGeom>
        </p:spPr>
      </p:pic>
      <p:pic>
        <p:nvPicPr>
          <p:cNvPr id="11" name="Picture 10">
            <a:extLst>
              <a:ext uri="{FF2B5EF4-FFF2-40B4-BE49-F238E27FC236}">
                <a16:creationId xmlns:a16="http://schemas.microsoft.com/office/drawing/2014/main" id="{B0A21581-7B6F-46C4-A95B-2273A4814EBE}"/>
              </a:ext>
            </a:extLst>
          </p:cNvPr>
          <p:cNvPicPr>
            <a:picLocks noChangeAspect="1"/>
          </p:cNvPicPr>
          <p:nvPr/>
        </p:nvPicPr>
        <p:blipFill>
          <a:blip r:embed="rId3"/>
          <a:stretch>
            <a:fillRect/>
          </a:stretch>
        </p:blipFill>
        <p:spPr>
          <a:xfrm>
            <a:off x="1546751" y="6125554"/>
            <a:ext cx="982832" cy="552843"/>
          </a:xfrm>
          <a:prstGeom prst="rect">
            <a:avLst/>
          </a:prstGeom>
          <a:ln>
            <a:solidFill>
              <a:schemeClr val="bg1"/>
            </a:solidFill>
          </a:ln>
        </p:spPr>
      </p:pic>
      <p:pic>
        <p:nvPicPr>
          <p:cNvPr id="13" name="Picture 12">
            <a:extLst>
              <a:ext uri="{FF2B5EF4-FFF2-40B4-BE49-F238E27FC236}">
                <a16:creationId xmlns:a16="http://schemas.microsoft.com/office/drawing/2014/main" id="{D60B5A09-A88C-4821-91E4-2789639098CB}"/>
              </a:ext>
            </a:extLst>
          </p:cNvPr>
          <p:cNvPicPr>
            <a:picLocks noChangeAspect="1"/>
          </p:cNvPicPr>
          <p:nvPr/>
        </p:nvPicPr>
        <p:blipFill>
          <a:blip r:embed="rId4"/>
          <a:stretch>
            <a:fillRect/>
          </a:stretch>
        </p:blipFill>
        <p:spPr>
          <a:xfrm>
            <a:off x="702391" y="4770939"/>
            <a:ext cx="1362075" cy="552450"/>
          </a:xfrm>
          <a:prstGeom prst="rect">
            <a:avLst/>
          </a:prstGeom>
          <a:ln>
            <a:solidFill>
              <a:schemeClr val="bg1"/>
            </a:solidFill>
          </a:ln>
        </p:spPr>
      </p:pic>
      <p:pic>
        <p:nvPicPr>
          <p:cNvPr id="14" name="Picture 13">
            <a:extLst>
              <a:ext uri="{FF2B5EF4-FFF2-40B4-BE49-F238E27FC236}">
                <a16:creationId xmlns:a16="http://schemas.microsoft.com/office/drawing/2014/main" id="{EF1D5FC0-49CD-43E4-BBAB-12B08AC44605}"/>
              </a:ext>
            </a:extLst>
          </p:cNvPr>
          <p:cNvPicPr>
            <a:picLocks noChangeAspect="1"/>
          </p:cNvPicPr>
          <p:nvPr/>
        </p:nvPicPr>
        <p:blipFill>
          <a:blip r:embed="rId5"/>
          <a:stretch>
            <a:fillRect/>
          </a:stretch>
        </p:blipFill>
        <p:spPr>
          <a:xfrm>
            <a:off x="1546751" y="5474612"/>
            <a:ext cx="982832" cy="552843"/>
          </a:xfrm>
          <a:prstGeom prst="rect">
            <a:avLst/>
          </a:prstGeom>
          <a:ln>
            <a:solidFill>
              <a:schemeClr val="bg1"/>
            </a:solidFill>
          </a:ln>
        </p:spPr>
      </p:pic>
      <p:pic>
        <p:nvPicPr>
          <p:cNvPr id="15" name="Picture 14">
            <a:extLst>
              <a:ext uri="{FF2B5EF4-FFF2-40B4-BE49-F238E27FC236}">
                <a16:creationId xmlns:a16="http://schemas.microsoft.com/office/drawing/2014/main" id="{7A4CB109-9874-46CD-8706-DD5698188837}"/>
              </a:ext>
            </a:extLst>
          </p:cNvPr>
          <p:cNvPicPr>
            <a:picLocks noChangeAspect="1"/>
          </p:cNvPicPr>
          <p:nvPr/>
        </p:nvPicPr>
        <p:blipFill>
          <a:blip r:embed="rId6"/>
          <a:stretch>
            <a:fillRect/>
          </a:stretch>
        </p:blipFill>
        <p:spPr>
          <a:xfrm>
            <a:off x="325650" y="5474612"/>
            <a:ext cx="982832" cy="552843"/>
          </a:xfrm>
          <a:prstGeom prst="rect">
            <a:avLst/>
          </a:prstGeom>
          <a:ln>
            <a:solidFill>
              <a:schemeClr val="bg1"/>
            </a:solidFill>
          </a:ln>
        </p:spPr>
      </p:pic>
      <p:pic>
        <p:nvPicPr>
          <p:cNvPr id="16" name="Picture 15">
            <a:extLst>
              <a:ext uri="{FF2B5EF4-FFF2-40B4-BE49-F238E27FC236}">
                <a16:creationId xmlns:a16="http://schemas.microsoft.com/office/drawing/2014/main" id="{9B270AA0-5706-4310-9B41-12A5AF8A6E1A}"/>
              </a:ext>
            </a:extLst>
          </p:cNvPr>
          <p:cNvPicPr>
            <a:picLocks noChangeAspect="1"/>
          </p:cNvPicPr>
          <p:nvPr/>
        </p:nvPicPr>
        <p:blipFill>
          <a:blip r:embed="rId7"/>
          <a:stretch>
            <a:fillRect/>
          </a:stretch>
        </p:blipFill>
        <p:spPr>
          <a:xfrm>
            <a:off x="325650" y="6125062"/>
            <a:ext cx="983707" cy="553335"/>
          </a:xfrm>
          <a:prstGeom prst="rect">
            <a:avLst/>
          </a:prstGeom>
        </p:spPr>
      </p:pic>
      <p:pic>
        <p:nvPicPr>
          <p:cNvPr id="19" name="Picture 18">
            <a:extLst>
              <a:ext uri="{FF2B5EF4-FFF2-40B4-BE49-F238E27FC236}">
                <a16:creationId xmlns:a16="http://schemas.microsoft.com/office/drawing/2014/main" id="{ACAE7245-8F45-4B84-B31E-287D8B74BA25}"/>
              </a:ext>
            </a:extLst>
          </p:cNvPr>
          <p:cNvPicPr>
            <a:picLocks noChangeAspect="1"/>
          </p:cNvPicPr>
          <p:nvPr/>
        </p:nvPicPr>
        <p:blipFill>
          <a:blip r:embed="rId8"/>
          <a:stretch>
            <a:fillRect/>
          </a:stretch>
        </p:blipFill>
        <p:spPr>
          <a:xfrm>
            <a:off x="4561707" y="4770936"/>
            <a:ext cx="1362075" cy="1783925"/>
          </a:xfrm>
          <a:prstGeom prst="rect">
            <a:avLst/>
          </a:prstGeom>
        </p:spPr>
      </p:pic>
      <p:pic>
        <p:nvPicPr>
          <p:cNvPr id="21" name="Picture 20">
            <a:extLst>
              <a:ext uri="{FF2B5EF4-FFF2-40B4-BE49-F238E27FC236}">
                <a16:creationId xmlns:a16="http://schemas.microsoft.com/office/drawing/2014/main" id="{5CFBCABE-D9C9-4579-A057-291D99F8BBCD}"/>
              </a:ext>
            </a:extLst>
          </p:cNvPr>
          <p:cNvPicPr>
            <a:picLocks noChangeAspect="1"/>
          </p:cNvPicPr>
          <p:nvPr/>
        </p:nvPicPr>
        <p:blipFill>
          <a:blip r:embed="rId9"/>
          <a:stretch>
            <a:fillRect/>
          </a:stretch>
        </p:blipFill>
        <p:spPr>
          <a:xfrm>
            <a:off x="6388899" y="4770937"/>
            <a:ext cx="1208350" cy="1783925"/>
          </a:xfrm>
          <a:prstGeom prst="rect">
            <a:avLst/>
          </a:prstGeom>
        </p:spPr>
      </p:pic>
    </p:spTree>
    <p:extLst>
      <p:ext uri="{BB962C8B-B14F-4D97-AF65-F5344CB8AC3E}">
        <p14:creationId xmlns:p14="http://schemas.microsoft.com/office/powerpoint/2010/main" val="17766444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8838-4F3F-427E-8522-014AFBC05602}"/>
              </a:ext>
            </a:extLst>
          </p:cNvPr>
          <p:cNvSpPr>
            <a:spLocks noGrp="1"/>
          </p:cNvSpPr>
          <p:nvPr>
            <p:ph type="title"/>
          </p:nvPr>
        </p:nvSpPr>
        <p:spPr/>
        <p:txBody>
          <a:bodyPr/>
          <a:lstStyle/>
          <a:p>
            <a:r>
              <a:rPr lang="en-US" dirty="0">
                <a:solidFill>
                  <a:schemeClr val="bg1"/>
                </a:solidFill>
              </a:rPr>
              <a:t>March Guest Presenter</a:t>
            </a:r>
            <a:br>
              <a:rPr lang="en-US" dirty="0">
                <a:solidFill>
                  <a:schemeClr val="bg1"/>
                </a:solidFill>
              </a:rPr>
            </a:br>
            <a:r>
              <a:rPr lang="en-US" dirty="0">
                <a:solidFill>
                  <a:schemeClr val="bg1"/>
                </a:solidFill>
              </a:rPr>
              <a:t>April 15th</a:t>
            </a:r>
          </a:p>
        </p:txBody>
      </p:sp>
      <p:sp>
        <p:nvSpPr>
          <p:cNvPr id="3" name="Text Placeholder 2">
            <a:extLst>
              <a:ext uri="{FF2B5EF4-FFF2-40B4-BE49-F238E27FC236}">
                <a16:creationId xmlns:a16="http://schemas.microsoft.com/office/drawing/2014/main" id="{A4C76477-5822-430A-86EF-E3C9568B1D38}"/>
              </a:ext>
            </a:extLst>
          </p:cNvPr>
          <p:cNvSpPr>
            <a:spLocks noGrp="1"/>
          </p:cNvSpPr>
          <p:nvPr>
            <p:ph type="body" idx="1"/>
          </p:nvPr>
        </p:nvSpPr>
        <p:spPr>
          <a:xfrm>
            <a:off x="2630078" y="1866507"/>
            <a:ext cx="6056722" cy="4259656"/>
          </a:xfrm>
        </p:spPr>
        <p:txBody>
          <a:bodyPr/>
          <a:lstStyle/>
          <a:p>
            <a:pPr marL="254000" indent="0">
              <a:buNone/>
            </a:pPr>
            <a:r>
              <a:rPr lang="en-US" dirty="0">
                <a:solidFill>
                  <a:schemeClr val="bg1"/>
                </a:solidFill>
              </a:rPr>
              <a:t>Sue Ann </a:t>
            </a:r>
            <a:r>
              <a:rPr lang="en-US" dirty="0" err="1">
                <a:solidFill>
                  <a:schemeClr val="bg1"/>
                </a:solidFill>
              </a:rPr>
              <a:t>Heatherly</a:t>
            </a:r>
            <a:endParaRPr lang="en-US" dirty="0">
              <a:solidFill>
                <a:schemeClr val="bg1"/>
              </a:solidFill>
            </a:endParaRPr>
          </a:p>
          <a:p>
            <a:pPr marL="254000" indent="0">
              <a:buNone/>
            </a:pPr>
            <a:r>
              <a:rPr lang="en-US" sz="3600" dirty="0">
                <a:solidFill>
                  <a:schemeClr val="bg1"/>
                </a:solidFill>
              </a:rPr>
              <a:t>Senior Education Officer</a:t>
            </a:r>
          </a:p>
          <a:p>
            <a:pPr marL="254000" indent="0">
              <a:buNone/>
            </a:pPr>
            <a:r>
              <a:rPr lang="en-US" sz="3600" dirty="0">
                <a:solidFill>
                  <a:schemeClr val="bg1"/>
                </a:solidFill>
              </a:rPr>
              <a:t>Green Bank Observatory</a:t>
            </a:r>
          </a:p>
          <a:p>
            <a:pPr marL="254000" indent="0">
              <a:buNone/>
            </a:pPr>
            <a:endParaRPr lang="en-US" sz="3600" dirty="0">
              <a:solidFill>
                <a:schemeClr val="bg1"/>
              </a:solidFill>
            </a:endParaRPr>
          </a:p>
          <a:p>
            <a:pPr marL="254000" indent="0">
              <a:buNone/>
            </a:pPr>
            <a:r>
              <a:rPr lang="en-US" sz="3600" dirty="0">
                <a:solidFill>
                  <a:schemeClr val="bg1"/>
                </a:solidFill>
              </a:rPr>
              <a:t>Topic: Greenbank Telescope</a:t>
            </a:r>
          </a:p>
          <a:p>
            <a:pPr marL="254000" indent="0" algn="ctr">
              <a:buNone/>
            </a:pPr>
            <a:endParaRPr lang="en-US" dirty="0">
              <a:solidFill>
                <a:schemeClr val="bg1"/>
              </a:solidFill>
            </a:endParaRPr>
          </a:p>
        </p:txBody>
      </p:sp>
      <p:pic>
        <p:nvPicPr>
          <p:cNvPr id="4" name="Picture 3">
            <a:extLst>
              <a:ext uri="{FF2B5EF4-FFF2-40B4-BE49-F238E27FC236}">
                <a16:creationId xmlns:a16="http://schemas.microsoft.com/office/drawing/2014/main" id="{6D772C8D-298D-4384-87AA-C04DECD21286}"/>
              </a:ext>
            </a:extLst>
          </p:cNvPr>
          <p:cNvPicPr>
            <a:picLocks noChangeAspect="1"/>
          </p:cNvPicPr>
          <p:nvPr/>
        </p:nvPicPr>
        <p:blipFill>
          <a:blip r:embed="rId2"/>
          <a:stretch>
            <a:fillRect/>
          </a:stretch>
        </p:blipFill>
        <p:spPr>
          <a:xfrm>
            <a:off x="239304" y="1866507"/>
            <a:ext cx="1975996" cy="1968124"/>
          </a:xfrm>
          <a:prstGeom prst="rect">
            <a:avLst/>
          </a:prstGeom>
        </p:spPr>
      </p:pic>
      <p:pic>
        <p:nvPicPr>
          <p:cNvPr id="5" name="Picture 4">
            <a:extLst>
              <a:ext uri="{FF2B5EF4-FFF2-40B4-BE49-F238E27FC236}">
                <a16:creationId xmlns:a16="http://schemas.microsoft.com/office/drawing/2014/main" id="{6000AE6D-BD2D-43F2-970F-DAF0E3D0E4DE}"/>
              </a:ext>
            </a:extLst>
          </p:cNvPr>
          <p:cNvPicPr>
            <a:picLocks noChangeAspect="1"/>
          </p:cNvPicPr>
          <p:nvPr/>
        </p:nvPicPr>
        <p:blipFill>
          <a:blip r:embed="rId3"/>
          <a:stretch>
            <a:fillRect/>
          </a:stretch>
        </p:blipFill>
        <p:spPr>
          <a:xfrm>
            <a:off x="239303" y="4696627"/>
            <a:ext cx="2569214" cy="1747412"/>
          </a:xfrm>
          <a:prstGeom prst="rect">
            <a:avLst/>
          </a:prstGeom>
        </p:spPr>
      </p:pic>
    </p:spTree>
    <p:extLst>
      <p:ext uri="{BB962C8B-B14F-4D97-AF65-F5344CB8AC3E}">
        <p14:creationId xmlns:p14="http://schemas.microsoft.com/office/powerpoint/2010/main" val="23495376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178605</TotalTime>
  <Words>764</Words>
  <Application>Microsoft Office PowerPoint</Application>
  <PresentationFormat>On-screen Show (4:3)</PresentationFormat>
  <Paragraphs>106</Paragraphs>
  <Slides>39</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39</vt:i4>
      </vt:variant>
    </vt:vector>
  </HeadingPairs>
  <TitlesOfParts>
    <vt:vector size="50" baseType="lpstr">
      <vt:lpstr>Arial Black</vt:lpstr>
      <vt:lpstr>Arial</vt:lpstr>
      <vt:lpstr>Bahnschrift</vt:lpstr>
      <vt:lpstr>Times New Roman</vt:lpstr>
      <vt:lpstr>Helvetica Neue</vt:lpstr>
      <vt:lpstr>Calibri</vt:lpstr>
      <vt:lpstr>Verdana</vt:lpstr>
      <vt:lpstr>Calibri Light</vt:lpstr>
      <vt:lpstr>Office Theme</vt:lpstr>
      <vt:lpstr>1_Office Theme</vt:lpstr>
      <vt:lpstr>2_Office Theme</vt:lpstr>
      <vt:lpstr>PowerPoint Presentation</vt:lpstr>
      <vt:lpstr>PowerPoint Presentation</vt:lpstr>
      <vt:lpstr>Welcome New Members and Guests</vt:lpstr>
      <vt:lpstr>Public Star Party - Virtual</vt:lpstr>
      <vt:lpstr>HAL Public Star Parties (Virtual and  hopefully soon in-person)</vt:lpstr>
      <vt:lpstr>Impromptu Star Parties</vt:lpstr>
      <vt:lpstr>Astro-School Virtual April 8th – 7:00PM</vt:lpstr>
      <vt:lpstr>Tonight’s Guest Presenter</vt:lpstr>
      <vt:lpstr>March Guest Presenter April 15th</vt:lpstr>
      <vt:lpstr>PowerPoint Presentation</vt:lpstr>
      <vt:lpstr>Officer Reports </vt:lpstr>
      <vt:lpstr>PowerPoint Presentation</vt:lpstr>
      <vt:lpstr>TY UMa EW-type (Contact Binary) Project Workflow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Philip Whitebloom</cp:lastModifiedBy>
  <cp:revision>1097</cp:revision>
  <dcterms:modified xsi:type="dcterms:W3CDTF">2021-03-18T21:42:17Z</dcterms:modified>
</cp:coreProperties>
</file>